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handoutMasterIdLst>
    <p:handoutMasterId r:id="rId40"/>
  </p:handoutMasterIdLst>
  <p:sldIdLst>
    <p:sldId id="488" r:id="rId2"/>
    <p:sldId id="564" r:id="rId3"/>
    <p:sldId id="567" r:id="rId4"/>
    <p:sldId id="579" r:id="rId5"/>
    <p:sldId id="576" r:id="rId6"/>
    <p:sldId id="581" r:id="rId7"/>
    <p:sldId id="380" r:id="rId8"/>
    <p:sldId id="370" r:id="rId9"/>
    <p:sldId id="396" r:id="rId10"/>
    <p:sldId id="527" r:id="rId11"/>
    <p:sldId id="534" r:id="rId12"/>
    <p:sldId id="572" r:id="rId13"/>
    <p:sldId id="570" r:id="rId14"/>
    <p:sldId id="575" r:id="rId15"/>
    <p:sldId id="473" r:id="rId16"/>
    <p:sldId id="558" r:id="rId17"/>
    <p:sldId id="427" r:id="rId18"/>
    <p:sldId id="590" r:id="rId19"/>
    <p:sldId id="561" r:id="rId20"/>
    <p:sldId id="376" r:id="rId21"/>
    <p:sldId id="580" r:id="rId22"/>
    <p:sldId id="577" r:id="rId23"/>
    <p:sldId id="578" r:id="rId24"/>
    <p:sldId id="293" r:id="rId25"/>
    <p:sldId id="289" r:id="rId26"/>
    <p:sldId id="562" r:id="rId27"/>
    <p:sldId id="258" r:id="rId28"/>
    <p:sldId id="559" r:id="rId29"/>
    <p:sldId id="260" r:id="rId30"/>
    <p:sldId id="264" r:id="rId31"/>
    <p:sldId id="269" r:id="rId32"/>
    <p:sldId id="265" r:id="rId33"/>
    <p:sldId id="301" r:id="rId34"/>
    <p:sldId id="591" r:id="rId35"/>
    <p:sldId id="267" r:id="rId36"/>
    <p:sldId id="563" r:id="rId37"/>
    <p:sldId id="484" r:id="rId3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usová Iva" initials="JI" lastIdx="1" clrIdx="0">
    <p:extLst>
      <p:ext uri="{19B8F6BF-5375-455C-9EA6-DF929625EA0E}">
        <p15:presenceInfo xmlns:p15="http://schemas.microsoft.com/office/powerpoint/2012/main" userId="S-1-12-1-534449685-1118284102-1813761205-2745515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C99"/>
    <a:srgbClr val="FF9900"/>
    <a:srgbClr val="800000"/>
    <a:srgbClr val="F0B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0876" autoAdjust="0"/>
  </p:normalViewPr>
  <p:slideViewPr>
    <p:cSldViewPr>
      <p:cViewPr varScale="1">
        <p:scale>
          <a:sx n="74" d="100"/>
          <a:sy n="74" d="100"/>
        </p:scale>
        <p:origin x="89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5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usová Iva" userId="1fdb0e15-a946-42a7-b5cc-1b6c1b535d10" providerId="ADAL" clId="{174360DB-3E38-48CB-BE3D-8CE9D15E7E78}"/>
    <pc:docChg chg="undo custSel addSld delSld modSld sldOrd">
      <pc:chgData name="Janusová Iva" userId="1fdb0e15-a946-42a7-b5cc-1b6c1b535d10" providerId="ADAL" clId="{174360DB-3E38-48CB-BE3D-8CE9D15E7E78}" dt="2026-04-21T14:01:55.950" v="2408"/>
      <pc:docMkLst>
        <pc:docMk/>
      </pc:docMkLst>
      <pc:sldChg chg="del">
        <pc:chgData name="Janusová Iva" userId="1fdb0e15-a946-42a7-b5cc-1b6c1b535d10" providerId="ADAL" clId="{174360DB-3E38-48CB-BE3D-8CE9D15E7E78}" dt="2026-04-21T10:29:36.268" v="2308" actId="47"/>
        <pc:sldMkLst>
          <pc:docMk/>
          <pc:sldMk cId="440262990" sldId="257"/>
        </pc:sldMkLst>
      </pc:sldChg>
      <pc:sldChg chg="modSp del mod">
        <pc:chgData name="Janusová Iva" userId="1fdb0e15-a946-42a7-b5cc-1b6c1b535d10" providerId="ADAL" clId="{174360DB-3E38-48CB-BE3D-8CE9D15E7E78}" dt="2026-04-21T10:30:55.112" v="2377" actId="47"/>
        <pc:sldMkLst>
          <pc:docMk/>
          <pc:sldMk cId="1012320545" sldId="259"/>
        </pc:sldMkLst>
        <pc:spChg chg="mod">
          <ac:chgData name="Janusová Iva" userId="1fdb0e15-a946-42a7-b5cc-1b6c1b535d10" providerId="ADAL" clId="{174360DB-3E38-48CB-BE3D-8CE9D15E7E78}" dt="2026-04-21T10:30:37.150" v="2376" actId="20577"/>
          <ac:spMkLst>
            <pc:docMk/>
            <pc:sldMk cId="1012320545" sldId="259"/>
            <ac:spMk id="3" creationId="{1CB14106-DEE2-F387-460D-6725A844B3C7}"/>
          </ac:spMkLst>
        </pc:spChg>
      </pc:sldChg>
      <pc:sldChg chg="modSp mod">
        <pc:chgData name="Janusová Iva" userId="1fdb0e15-a946-42a7-b5cc-1b6c1b535d10" providerId="ADAL" clId="{174360DB-3E38-48CB-BE3D-8CE9D15E7E78}" dt="2026-04-21T10:31:42.866" v="2406" actId="20577"/>
        <pc:sldMkLst>
          <pc:docMk/>
          <pc:sldMk cId="3073419298" sldId="260"/>
        </pc:sldMkLst>
        <pc:spChg chg="mod">
          <ac:chgData name="Janusová Iva" userId="1fdb0e15-a946-42a7-b5cc-1b6c1b535d10" providerId="ADAL" clId="{174360DB-3E38-48CB-BE3D-8CE9D15E7E78}" dt="2026-04-21T10:31:42.866" v="2406" actId="20577"/>
          <ac:spMkLst>
            <pc:docMk/>
            <pc:sldMk cId="3073419298" sldId="260"/>
            <ac:spMk id="3" creationId="{1CB14106-DEE2-F387-460D-6725A844B3C7}"/>
          </ac:spMkLst>
        </pc:spChg>
      </pc:sldChg>
      <pc:sldChg chg="modSp mod">
        <pc:chgData name="Janusová Iva" userId="1fdb0e15-a946-42a7-b5cc-1b6c1b535d10" providerId="ADAL" clId="{174360DB-3E38-48CB-BE3D-8CE9D15E7E78}" dt="2026-04-15T13:37:21.274" v="1071" actId="255"/>
        <pc:sldMkLst>
          <pc:docMk/>
          <pc:sldMk cId="107611650" sldId="265"/>
        </pc:sldMkLst>
        <pc:spChg chg="mod">
          <ac:chgData name="Janusová Iva" userId="1fdb0e15-a946-42a7-b5cc-1b6c1b535d10" providerId="ADAL" clId="{174360DB-3E38-48CB-BE3D-8CE9D15E7E78}" dt="2026-04-15T13:36:38.422" v="1057" actId="20577"/>
          <ac:spMkLst>
            <pc:docMk/>
            <pc:sldMk cId="107611650" sldId="265"/>
            <ac:spMk id="2" creationId="{123375CF-70E3-8FE2-F37F-D08B4172BF2E}"/>
          </ac:spMkLst>
        </pc:spChg>
        <pc:spChg chg="mod">
          <ac:chgData name="Janusová Iva" userId="1fdb0e15-a946-42a7-b5cc-1b6c1b535d10" providerId="ADAL" clId="{174360DB-3E38-48CB-BE3D-8CE9D15E7E78}" dt="2026-04-15T13:37:21.274" v="1071" actId="255"/>
          <ac:spMkLst>
            <pc:docMk/>
            <pc:sldMk cId="107611650" sldId="265"/>
            <ac:spMk id="3" creationId="{1CB14106-DEE2-F387-460D-6725A844B3C7}"/>
          </ac:spMkLst>
        </pc:spChg>
      </pc:sldChg>
      <pc:sldChg chg="modSp mod">
        <pc:chgData name="Janusová Iva" userId="1fdb0e15-a946-42a7-b5cc-1b6c1b535d10" providerId="ADAL" clId="{174360DB-3E38-48CB-BE3D-8CE9D15E7E78}" dt="2026-04-15T13:38:27.542" v="1121" actId="27636"/>
        <pc:sldMkLst>
          <pc:docMk/>
          <pc:sldMk cId="1623447756" sldId="267"/>
        </pc:sldMkLst>
        <pc:spChg chg="mod">
          <ac:chgData name="Janusová Iva" userId="1fdb0e15-a946-42a7-b5cc-1b6c1b535d10" providerId="ADAL" clId="{174360DB-3E38-48CB-BE3D-8CE9D15E7E78}" dt="2026-04-15T13:38:27.542" v="1121" actId="27636"/>
          <ac:spMkLst>
            <pc:docMk/>
            <pc:sldMk cId="1623447756" sldId="267"/>
            <ac:spMk id="3" creationId="{1CB14106-DEE2-F387-460D-6725A844B3C7}"/>
          </ac:spMkLst>
        </pc:spChg>
      </pc:sldChg>
      <pc:sldChg chg="modSp mod">
        <pc:chgData name="Janusová Iva" userId="1fdb0e15-a946-42a7-b5cc-1b6c1b535d10" providerId="ADAL" clId="{174360DB-3E38-48CB-BE3D-8CE9D15E7E78}" dt="2026-04-21T10:29:08.422" v="2307" actId="20577"/>
        <pc:sldMkLst>
          <pc:docMk/>
          <pc:sldMk cId="2097078879" sldId="293"/>
        </pc:sldMkLst>
        <pc:spChg chg="mod">
          <ac:chgData name="Janusová Iva" userId="1fdb0e15-a946-42a7-b5cc-1b6c1b535d10" providerId="ADAL" clId="{174360DB-3E38-48CB-BE3D-8CE9D15E7E78}" dt="2026-04-21T10:29:08.422" v="2307" actId="20577"/>
          <ac:spMkLst>
            <pc:docMk/>
            <pc:sldMk cId="2097078879" sldId="293"/>
            <ac:spMk id="3" creationId="{1CB14106-DEE2-F387-460D-6725A844B3C7}"/>
          </ac:spMkLst>
        </pc:spChg>
      </pc:sldChg>
      <pc:sldChg chg="modSp add del mod">
        <pc:chgData name="Janusová Iva" userId="1fdb0e15-a946-42a7-b5cc-1b6c1b535d10" providerId="ADAL" clId="{174360DB-3E38-48CB-BE3D-8CE9D15E7E78}" dt="2026-04-21T14:01:55.950" v="2408"/>
        <pc:sldMkLst>
          <pc:docMk/>
          <pc:sldMk cId="339137007" sldId="301"/>
        </pc:sldMkLst>
        <pc:spChg chg="mod">
          <ac:chgData name="Janusová Iva" userId="1fdb0e15-a946-42a7-b5cc-1b6c1b535d10" providerId="ADAL" clId="{174360DB-3E38-48CB-BE3D-8CE9D15E7E78}" dt="2026-04-15T13:39:16.359" v="1181" actId="20577"/>
          <ac:spMkLst>
            <pc:docMk/>
            <pc:sldMk cId="339137007" sldId="301"/>
            <ac:spMk id="2" creationId="{123375CF-70E3-8FE2-F37F-D08B4172BF2E}"/>
          </ac:spMkLst>
        </pc:spChg>
        <pc:spChg chg="mod">
          <ac:chgData name="Janusová Iva" userId="1fdb0e15-a946-42a7-b5cc-1b6c1b535d10" providerId="ADAL" clId="{174360DB-3E38-48CB-BE3D-8CE9D15E7E78}" dt="2026-04-15T13:39:28.009" v="1210" actId="20577"/>
          <ac:spMkLst>
            <pc:docMk/>
            <pc:sldMk cId="339137007" sldId="301"/>
            <ac:spMk id="3" creationId="{1CB14106-DEE2-F387-460D-6725A844B3C7}"/>
          </ac:spMkLst>
        </pc:spChg>
      </pc:sldChg>
      <pc:sldChg chg="modSp mod ord">
        <pc:chgData name="Janusová Iva" userId="1fdb0e15-a946-42a7-b5cc-1b6c1b535d10" providerId="ADAL" clId="{174360DB-3E38-48CB-BE3D-8CE9D15E7E78}" dt="2026-04-20T08:28:36.401" v="1544" actId="20577"/>
        <pc:sldMkLst>
          <pc:docMk/>
          <pc:sldMk cId="2993939590" sldId="370"/>
        </pc:sldMkLst>
        <pc:spChg chg="mod">
          <ac:chgData name="Janusová Iva" userId="1fdb0e15-a946-42a7-b5cc-1b6c1b535d10" providerId="ADAL" clId="{174360DB-3E38-48CB-BE3D-8CE9D15E7E78}" dt="2026-04-15T11:21:46.616" v="680" actId="20577"/>
          <ac:spMkLst>
            <pc:docMk/>
            <pc:sldMk cId="2993939590" sldId="370"/>
            <ac:spMk id="3" creationId="{DDFA3A14-6C69-4059-A675-B1B9EFDE6E90}"/>
          </ac:spMkLst>
        </pc:spChg>
        <pc:spChg chg="mod">
          <ac:chgData name="Janusová Iva" userId="1fdb0e15-a946-42a7-b5cc-1b6c1b535d10" providerId="ADAL" clId="{174360DB-3E38-48CB-BE3D-8CE9D15E7E78}" dt="2026-04-20T08:28:36.401" v="1544" actId="20577"/>
          <ac:spMkLst>
            <pc:docMk/>
            <pc:sldMk cId="2993939590" sldId="370"/>
            <ac:spMk id="50185" creationId="{7E183684-21B0-45F1-A55B-915FDE6AC2A0}"/>
          </ac:spMkLst>
        </pc:spChg>
        <pc:spChg chg="mod">
          <ac:chgData name="Janusová Iva" userId="1fdb0e15-a946-42a7-b5cc-1b6c1b535d10" providerId="ADAL" clId="{174360DB-3E38-48CB-BE3D-8CE9D15E7E78}" dt="2026-04-20T08:28:21.430" v="1521" actId="20577"/>
          <ac:spMkLst>
            <pc:docMk/>
            <pc:sldMk cId="2993939590" sldId="370"/>
            <ac:spMk id="50186" creationId="{979A677F-74A1-473C-BBDD-6CC347DD07B4}"/>
          </ac:spMkLst>
        </pc:spChg>
      </pc:sldChg>
      <pc:sldChg chg="modSp mod">
        <pc:chgData name="Janusová Iva" userId="1fdb0e15-a946-42a7-b5cc-1b6c1b535d10" providerId="ADAL" clId="{174360DB-3E38-48CB-BE3D-8CE9D15E7E78}" dt="2026-04-20T08:26:55.675" v="1447" actId="13926"/>
        <pc:sldMkLst>
          <pc:docMk/>
          <pc:sldMk cId="1280262820" sldId="380"/>
        </pc:sldMkLst>
        <pc:spChg chg="mod">
          <ac:chgData name="Janusová Iva" userId="1fdb0e15-a946-42a7-b5cc-1b6c1b535d10" providerId="ADAL" clId="{174360DB-3E38-48CB-BE3D-8CE9D15E7E78}" dt="2026-04-15T11:24:11.434" v="810" actId="255"/>
          <ac:spMkLst>
            <pc:docMk/>
            <pc:sldMk cId="1280262820" sldId="380"/>
            <ac:spMk id="22532" creationId="{C0072517-7037-4C22-902E-B3F8FE5A38FE}"/>
          </ac:spMkLst>
        </pc:spChg>
        <pc:spChg chg="mod">
          <ac:chgData name="Janusová Iva" userId="1fdb0e15-a946-42a7-b5cc-1b6c1b535d10" providerId="ADAL" clId="{174360DB-3E38-48CB-BE3D-8CE9D15E7E78}" dt="2026-04-20T08:26:55.675" v="1447" actId="13926"/>
          <ac:spMkLst>
            <pc:docMk/>
            <pc:sldMk cId="1280262820" sldId="380"/>
            <ac:spMk id="48130" creationId="{D2673903-CDDD-481B-BC50-1BBA7A3F0144}"/>
          </ac:spMkLst>
        </pc:spChg>
      </pc:sldChg>
      <pc:sldChg chg="modSp mod">
        <pc:chgData name="Janusová Iva" userId="1fdb0e15-a946-42a7-b5cc-1b6c1b535d10" providerId="ADAL" clId="{174360DB-3E38-48CB-BE3D-8CE9D15E7E78}" dt="2026-04-21T10:25:56.429" v="2107" actId="6549"/>
        <pc:sldMkLst>
          <pc:docMk/>
          <pc:sldMk cId="256638918" sldId="396"/>
        </pc:sldMkLst>
        <pc:spChg chg="mod">
          <ac:chgData name="Janusová Iva" userId="1fdb0e15-a946-42a7-b5cc-1b6c1b535d10" providerId="ADAL" clId="{174360DB-3E38-48CB-BE3D-8CE9D15E7E78}" dt="2026-04-15T11:24:44.275" v="818" actId="6549"/>
          <ac:spMkLst>
            <pc:docMk/>
            <pc:sldMk cId="256638918" sldId="396"/>
            <ac:spMk id="5" creationId="{10AB6F50-D704-4E38-B099-DA04E0EBC087}"/>
          </ac:spMkLst>
        </pc:spChg>
        <pc:spChg chg="mod">
          <ac:chgData name="Janusová Iva" userId="1fdb0e15-a946-42a7-b5cc-1b6c1b535d10" providerId="ADAL" clId="{174360DB-3E38-48CB-BE3D-8CE9D15E7E78}" dt="2026-04-21T10:25:56.429" v="2107" actId="6549"/>
          <ac:spMkLst>
            <pc:docMk/>
            <pc:sldMk cId="256638918" sldId="396"/>
            <ac:spMk id="52226" creationId="{73F59C4F-543B-4A04-9DED-6E584F8F0A1C}"/>
          </ac:spMkLst>
        </pc:spChg>
      </pc:sldChg>
      <pc:sldChg chg="modSp mod">
        <pc:chgData name="Janusová Iva" userId="1fdb0e15-a946-42a7-b5cc-1b6c1b535d10" providerId="ADAL" clId="{174360DB-3E38-48CB-BE3D-8CE9D15E7E78}" dt="2026-04-20T08:43:43.839" v="2101" actId="20577"/>
        <pc:sldMkLst>
          <pc:docMk/>
          <pc:sldMk cId="1819851613" sldId="473"/>
        </pc:sldMkLst>
        <pc:spChg chg="mod">
          <ac:chgData name="Janusová Iva" userId="1fdb0e15-a946-42a7-b5cc-1b6c1b535d10" providerId="ADAL" clId="{174360DB-3E38-48CB-BE3D-8CE9D15E7E78}" dt="2026-04-20T08:43:43.839" v="2101" actId="20577"/>
          <ac:spMkLst>
            <pc:docMk/>
            <pc:sldMk cId="1819851613" sldId="473"/>
            <ac:spMk id="2" creationId="{085ECCFF-7994-4E6D-9C3A-E6D11DC434F1}"/>
          </ac:spMkLst>
        </pc:spChg>
      </pc:sldChg>
      <pc:sldChg chg="modSp mod">
        <pc:chgData name="Janusová Iva" userId="1fdb0e15-a946-42a7-b5cc-1b6c1b535d10" providerId="ADAL" clId="{174360DB-3E38-48CB-BE3D-8CE9D15E7E78}" dt="2026-04-15T13:37:45.045" v="1114" actId="20577"/>
        <pc:sldMkLst>
          <pc:docMk/>
          <pc:sldMk cId="4260809603" sldId="484"/>
        </pc:sldMkLst>
        <pc:spChg chg="mod">
          <ac:chgData name="Janusová Iva" userId="1fdb0e15-a946-42a7-b5cc-1b6c1b535d10" providerId="ADAL" clId="{174360DB-3E38-48CB-BE3D-8CE9D15E7E78}" dt="2026-04-15T13:37:45.045" v="1114" actId="20577"/>
          <ac:spMkLst>
            <pc:docMk/>
            <pc:sldMk cId="4260809603" sldId="484"/>
            <ac:spMk id="2" creationId="{BBA0EA3E-F06F-4754-B7A5-FFF48335A3CB}"/>
          </ac:spMkLst>
        </pc:spChg>
      </pc:sldChg>
      <pc:sldChg chg="delSp modSp mod">
        <pc:chgData name="Janusová Iva" userId="1fdb0e15-a946-42a7-b5cc-1b6c1b535d10" providerId="ADAL" clId="{174360DB-3E38-48CB-BE3D-8CE9D15E7E78}" dt="2026-04-21T10:18:38.655" v="2106" actId="20577"/>
        <pc:sldMkLst>
          <pc:docMk/>
          <pc:sldMk cId="0" sldId="488"/>
        </pc:sldMkLst>
        <pc:spChg chg="del mod">
          <ac:chgData name="Janusová Iva" userId="1fdb0e15-a946-42a7-b5cc-1b6c1b535d10" providerId="ADAL" clId="{174360DB-3E38-48CB-BE3D-8CE9D15E7E78}" dt="2026-04-21T10:18:29.281" v="2103" actId="478"/>
          <ac:spMkLst>
            <pc:docMk/>
            <pc:sldMk cId="0" sldId="488"/>
            <ac:spMk id="4" creationId="{96D0FB61-5DBF-4DAC-98E8-24D3331F156A}"/>
          </ac:spMkLst>
        </pc:spChg>
        <pc:spChg chg="del">
          <ac:chgData name="Janusová Iva" userId="1fdb0e15-a946-42a7-b5cc-1b6c1b535d10" providerId="ADAL" clId="{174360DB-3E38-48CB-BE3D-8CE9D15E7E78}" dt="2026-04-21T10:18:31.175" v="2104" actId="478"/>
          <ac:spMkLst>
            <pc:docMk/>
            <pc:sldMk cId="0" sldId="488"/>
            <ac:spMk id="5" creationId="{52E1663B-31E7-4315-A591-14667290ABFA}"/>
          </ac:spMkLst>
        </pc:spChg>
        <pc:spChg chg="mod">
          <ac:chgData name="Janusová Iva" userId="1fdb0e15-a946-42a7-b5cc-1b6c1b535d10" providerId="ADAL" clId="{174360DB-3E38-48CB-BE3D-8CE9D15E7E78}" dt="2026-04-21T10:18:38.655" v="2106" actId="20577"/>
          <ac:spMkLst>
            <pc:docMk/>
            <pc:sldMk cId="0" sldId="488"/>
            <ac:spMk id="4113" creationId="{2CA3D0EB-CB88-459F-9120-6F018A6263A0}"/>
          </ac:spMkLst>
        </pc:spChg>
      </pc:sldChg>
      <pc:sldChg chg="addSp modSp mod">
        <pc:chgData name="Janusová Iva" userId="1fdb0e15-a946-42a7-b5cc-1b6c1b535d10" providerId="ADAL" clId="{174360DB-3E38-48CB-BE3D-8CE9D15E7E78}" dt="2026-04-20T08:36:32.917" v="1703" actId="1076"/>
        <pc:sldMkLst>
          <pc:docMk/>
          <pc:sldMk cId="815232564" sldId="534"/>
        </pc:sldMkLst>
        <pc:spChg chg="add mod">
          <ac:chgData name="Janusová Iva" userId="1fdb0e15-a946-42a7-b5cc-1b6c1b535d10" providerId="ADAL" clId="{174360DB-3E38-48CB-BE3D-8CE9D15E7E78}" dt="2026-04-20T08:36:32.917" v="1703" actId="1076"/>
          <ac:spMkLst>
            <pc:docMk/>
            <pc:sldMk cId="815232564" sldId="534"/>
            <ac:spMk id="6" creationId="{AAC1E4BC-6378-258C-1AB1-1CCB56CBFD9A}"/>
          </ac:spMkLst>
        </pc:spChg>
      </pc:sldChg>
      <pc:sldChg chg="modSp del mod">
        <pc:chgData name="Janusová Iva" userId="1fdb0e15-a946-42a7-b5cc-1b6c1b535d10" providerId="ADAL" clId="{174360DB-3E38-48CB-BE3D-8CE9D15E7E78}" dt="2026-04-20T08:42:10.084" v="2076" actId="2696"/>
        <pc:sldMkLst>
          <pc:docMk/>
          <pc:sldMk cId="3500940332" sldId="558"/>
        </pc:sldMkLst>
        <pc:spChg chg="mod">
          <ac:chgData name="Janusová Iva" userId="1fdb0e15-a946-42a7-b5cc-1b6c1b535d10" providerId="ADAL" clId="{174360DB-3E38-48CB-BE3D-8CE9D15E7E78}" dt="2026-04-20T08:32:21.695" v="1700" actId="6549"/>
          <ac:spMkLst>
            <pc:docMk/>
            <pc:sldMk cId="3500940332" sldId="558"/>
            <ac:spMk id="2" creationId="{DD0F6EB6-E6A4-4857-8E5D-7B7C0A19C8A8}"/>
          </ac:spMkLst>
        </pc:spChg>
      </pc:sldChg>
      <pc:sldChg chg="modSp mod">
        <pc:chgData name="Janusová Iva" userId="1fdb0e15-a946-42a7-b5cc-1b6c1b535d10" providerId="ADAL" clId="{174360DB-3E38-48CB-BE3D-8CE9D15E7E78}" dt="2026-04-20T08:10:32.133" v="1214" actId="20577"/>
        <pc:sldMkLst>
          <pc:docMk/>
          <pc:sldMk cId="571929530" sldId="564"/>
        </pc:sldMkLst>
        <pc:spChg chg="mod">
          <ac:chgData name="Janusová Iva" userId="1fdb0e15-a946-42a7-b5cc-1b6c1b535d10" providerId="ADAL" clId="{174360DB-3E38-48CB-BE3D-8CE9D15E7E78}" dt="2026-04-20T08:10:32.133" v="1214" actId="20577"/>
          <ac:spMkLst>
            <pc:docMk/>
            <pc:sldMk cId="571929530" sldId="564"/>
            <ac:spMk id="2" creationId="{7DEEA5DA-2673-4E16-816E-4ABF13E7C743}"/>
          </ac:spMkLst>
        </pc:spChg>
      </pc:sldChg>
      <pc:sldChg chg="modSp mod">
        <pc:chgData name="Janusová Iva" userId="1fdb0e15-a946-42a7-b5cc-1b6c1b535d10" providerId="ADAL" clId="{174360DB-3E38-48CB-BE3D-8CE9D15E7E78}" dt="2026-04-15T11:21:16.487" v="658" actId="255"/>
        <pc:sldMkLst>
          <pc:docMk/>
          <pc:sldMk cId="3425741589" sldId="567"/>
        </pc:sldMkLst>
        <pc:spChg chg="mod">
          <ac:chgData name="Janusová Iva" userId="1fdb0e15-a946-42a7-b5cc-1b6c1b535d10" providerId="ADAL" clId="{174360DB-3E38-48CB-BE3D-8CE9D15E7E78}" dt="2026-04-15T11:21:16.487" v="658" actId="255"/>
          <ac:spMkLst>
            <pc:docMk/>
            <pc:sldMk cId="3425741589" sldId="567"/>
            <ac:spMk id="2" creationId="{592EA9B6-81B9-4764-86F7-B1598A4055CD}"/>
          </ac:spMkLst>
        </pc:spChg>
      </pc:sldChg>
      <pc:sldChg chg="addSp delSp modSp mod">
        <pc:chgData name="Janusová Iva" userId="1fdb0e15-a946-42a7-b5cc-1b6c1b535d10" providerId="ADAL" clId="{174360DB-3E38-48CB-BE3D-8CE9D15E7E78}" dt="2026-04-20T08:38:13.692" v="1768" actId="1076"/>
        <pc:sldMkLst>
          <pc:docMk/>
          <pc:sldMk cId="530830687" sldId="570"/>
        </pc:sldMkLst>
        <pc:picChg chg="add mod">
          <ac:chgData name="Janusová Iva" userId="1fdb0e15-a946-42a7-b5cc-1b6c1b535d10" providerId="ADAL" clId="{174360DB-3E38-48CB-BE3D-8CE9D15E7E78}" dt="2026-04-20T08:38:13.692" v="1768" actId="1076"/>
          <ac:picMkLst>
            <pc:docMk/>
            <pc:sldMk cId="530830687" sldId="570"/>
            <ac:picMk id="3" creationId="{A7D06209-D6FE-A431-2D45-9E616EC800D4}"/>
          </ac:picMkLst>
        </pc:picChg>
        <pc:picChg chg="del">
          <ac:chgData name="Janusová Iva" userId="1fdb0e15-a946-42a7-b5cc-1b6c1b535d10" providerId="ADAL" clId="{174360DB-3E38-48CB-BE3D-8CE9D15E7E78}" dt="2026-04-20T08:38:00.386" v="1762" actId="478"/>
          <ac:picMkLst>
            <pc:docMk/>
            <pc:sldMk cId="530830687" sldId="570"/>
            <ac:picMk id="6" creationId="{61EB129C-1CAF-43D4-9981-3686E2FE76C3}"/>
          </ac:picMkLst>
        </pc:picChg>
      </pc:sldChg>
      <pc:sldChg chg="del">
        <pc:chgData name="Janusová Iva" userId="1fdb0e15-a946-42a7-b5cc-1b6c1b535d10" providerId="ADAL" clId="{174360DB-3E38-48CB-BE3D-8CE9D15E7E78}" dt="2026-04-15T13:21:04.305" v="875" actId="47"/>
        <pc:sldMkLst>
          <pc:docMk/>
          <pc:sldMk cId="2088268175" sldId="571"/>
        </pc:sldMkLst>
      </pc:sldChg>
      <pc:sldChg chg="modSp mod">
        <pc:chgData name="Janusová Iva" userId="1fdb0e15-a946-42a7-b5cc-1b6c1b535d10" providerId="ADAL" clId="{174360DB-3E38-48CB-BE3D-8CE9D15E7E78}" dt="2026-04-20T08:41:56.816" v="2075" actId="13926"/>
        <pc:sldMkLst>
          <pc:docMk/>
          <pc:sldMk cId="7211556" sldId="572"/>
        </pc:sldMkLst>
        <pc:spChg chg="mod">
          <ac:chgData name="Janusová Iva" userId="1fdb0e15-a946-42a7-b5cc-1b6c1b535d10" providerId="ADAL" clId="{174360DB-3E38-48CB-BE3D-8CE9D15E7E78}" dt="2026-04-20T08:41:56.816" v="2075" actId="13926"/>
          <ac:spMkLst>
            <pc:docMk/>
            <pc:sldMk cId="7211556" sldId="572"/>
            <ac:spMk id="2" creationId="{376F0240-8179-4B0E-932F-8DCA41D9E2AC}"/>
          </ac:spMkLst>
        </pc:spChg>
        <pc:spChg chg="mod">
          <ac:chgData name="Janusová Iva" userId="1fdb0e15-a946-42a7-b5cc-1b6c1b535d10" providerId="ADAL" clId="{174360DB-3E38-48CB-BE3D-8CE9D15E7E78}" dt="2026-04-20T08:37:41.089" v="1761" actId="20577"/>
          <ac:spMkLst>
            <pc:docMk/>
            <pc:sldMk cId="7211556" sldId="572"/>
            <ac:spMk id="3" creationId="{84EF9013-F645-42A8-8594-B2916294DEC5}"/>
          </ac:spMkLst>
        </pc:spChg>
      </pc:sldChg>
      <pc:sldChg chg="modSp mod">
        <pc:chgData name="Janusová Iva" userId="1fdb0e15-a946-42a7-b5cc-1b6c1b535d10" providerId="ADAL" clId="{174360DB-3E38-48CB-BE3D-8CE9D15E7E78}" dt="2026-04-20T08:41:43.416" v="2074" actId="255"/>
        <pc:sldMkLst>
          <pc:docMk/>
          <pc:sldMk cId="2386195806" sldId="575"/>
        </pc:sldMkLst>
        <pc:spChg chg="mod">
          <ac:chgData name="Janusová Iva" userId="1fdb0e15-a946-42a7-b5cc-1b6c1b535d10" providerId="ADAL" clId="{174360DB-3E38-48CB-BE3D-8CE9D15E7E78}" dt="2026-04-20T08:41:43.416" v="2074" actId="255"/>
          <ac:spMkLst>
            <pc:docMk/>
            <pc:sldMk cId="2386195806" sldId="575"/>
            <ac:spMk id="2" creationId="{A564BAC6-A882-45EA-85ED-E5A03E41E31A}"/>
          </ac:spMkLst>
        </pc:spChg>
      </pc:sldChg>
      <pc:sldChg chg="modSp mod ord">
        <pc:chgData name="Janusová Iva" userId="1fdb0e15-a946-42a7-b5cc-1b6c1b535d10" providerId="ADAL" clId="{174360DB-3E38-48CB-BE3D-8CE9D15E7E78}" dt="2026-04-20T08:26:04.462" v="1410"/>
        <pc:sldMkLst>
          <pc:docMk/>
          <pc:sldMk cId="2664313063" sldId="576"/>
        </pc:sldMkLst>
        <pc:spChg chg="mod">
          <ac:chgData name="Janusová Iva" userId="1fdb0e15-a946-42a7-b5cc-1b6c1b535d10" providerId="ADAL" clId="{174360DB-3E38-48CB-BE3D-8CE9D15E7E78}" dt="2026-04-20T08:26:00.992" v="1408" actId="20577"/>
          <ac:spMkLst>
            <pc:docMk/>
            <pc:sldMk cId="2664313063" sldId="576"/>
            <ac:spMk id="2" creationId="{9B59FF4D-5EDF-4D6E-84BB-17BD4B3767AD}"/>
          </ac:spMkLst>
        </pc:spChg>
      </pc:sldChg>
      <pc:sldChg chg="modSp mod">
        <pc:chgData name="Janusová Iva" userId="1fdb0e15-a946-42a7-b5cc-1b6c1b535d10" providerId="ADAL" clId="{174360DB-3E38-48CB-BE3D-8CE9D15E7E78}" dt="2026-04-15T13:21:24.931" v="880" actId="20577"/>
        <pc:sldMkLst>
          <pc:docMk/>
          <pc:sldMk cId="88410332" sldId="577"/>
        </pc:sldMkLst>
        <pc:spChg chg="mod">
          <ac:chgData name="Janusová Iva" userId="1fdb0e15-a946-42a7-b5cc-1b6c1b535d10" providerId="ADAL" clId="{174360DB-3E38-48CB-BE3D-8CE9D15E7E78}" dt="2026-04-15T13:21:24.931" v="880" actId="20577"/>
          <ac:spMkLst>
            <pc:docMk/>
            <pc:sldMk cId="88410332" sldId="577"/>
            <ac:spMk id="2" creationId="{8C32D582-E75A-4107-95AB-668332C3EAF0}"/>
          </ac:spMkLst>
        </pc:spChg>
      </pc:sldChg>
      <pc:sldChg chg="addSp modSp new mod">
        <pc:chgData name="Janusová Iva" userId="1fdb0e15-a946-42a7-b5cc-1b6c1b535d10" providerId="ADAL" clId="{174360DB-3E38-48CB-BE3D-8CE9D15E7E78}" dt="2026-04-20T08:11:45.239" v="1258" actId="1076"/>
        <pc:sldMkLst>
          <pc:docMk/>
          <pc:sldMk cId="965590034" sldId="579"/>
        </pc:sldMkLst>
        <pc:spChg chg="add mod">
          <ac:chgData name="Janusová Iva" userId="1fdb0e15-a946-42a7-b5cc-1b6c1b535d10" providerId="ADAL" clId="{174360DB-3E38-48CB-BE3D-8CE9D15E7E78}" dt="2026-04-20T08:11:45.239" v="1258" actId="1076"/>
          <ac:spMkLst>
            <pc:docMk/>
            <pc:sldMk cId="965590034" sldId="579"/>
            <ac:spMk id="2" creationId="{213A6053-4A90-CB80-4275-EEEEEA8FA3B6}"/>
          </ac:spMkLst>
        </pc:spChg>
      </pc:sldChg>
      <pc:sldChg chg="addSp modSp new mod">
        <pc:chgData name="Janusová Iva" userId="1fdb0e15-a946-42a7-b5cc-1b6c1b535d10" providerId="ADAL" clId="{174360DB-3E38-48CB-BE3D-8CE9D15E7E78}" dt="2026-04-15T13:22:30.731" v="906" actId="1076"/>
        <pc:sldMkLst>
          <pc:docMk/>
          <pc:sldMk cId="1955883723" sldId="580"/>
        </pc:sldMkLst>
        <pc:spChg chg="add mod">
          <ac:chgData name="Janusová Iva" userId="1fdb0e15-a946-42a7-b5cc-1b6c1b535d10" providerId="ADAL" clId="{174360DB-3E38-48CB-BE3D-8CE9D15E7E78}" dt="2026-04-15T13:22:30.731" v="906" actId="1076"/>
          <ac:spMkLst>
            <pc:docMk/>
            <pc:sldMk cId="1955883723" sldId="580"/>
            <ac:spMk id="2" creationId="{25C02E06-C1E3-8000-BC75-E4ABAA6896C7}"/>
          </ac:spMkLst>
        </pc:spChg>
      </pc:sldChg>
      <pc:sldChg chg="addSp modSp new mod">
        <pc:chgData name="Janusová Iva" userId="1fdb0e15-a946-42a7-b5cc-1b6c1b535d10" providerId="ADAL" clId="{174360DB-3E38-48CB-BE3D-8CE9D15E7E78}" dt="2026-04-20T08:25:42.177" v="1407" actId="14100"/>
        <pc:sldMkLst>
          <pc:docMk/>
          <pc:sldMk cId="3447128129" sldId="581"/>
        </pc:sldMkLst>
        <pc:spChg chg="add mod">
          <ac:chgData name="Janusová Iva" userId="1fdb0e15-a946-42a7-b5cc-1b6c1b535d10" providerId="ADAL" clId="{174360DB-3E38-48CB-BE3D-8CE9D15E7E78}" dt="2026-04-20T08:20:34.527" v="1388" actId="1076"/>
          <ac:spMkLst>
            <pc:docMk/>
            <pc:sldMk cId="3447128129" sldId="581"/>
            <ac:spMk id="2" creationId="{3419CAEC-4CC4-7E30-0FD0-7D70490D7DCA}"/>
          </ac:spMkLst>
        </pc:spChg>
        <pc:picChg chg="add mod">
          <ac:chgData name="Janusová Iva" userId="1fdb0e15-a946-42a7-b5cc-1b6c1b535d10" providerId="ADAL" clId="{174360DB-3E38-48CB-BE3D-8CE9D15E7E78}" dt="2026-04-20T08:20:37.361" v="1389" actId="1076"/>
          <ac:picMkLst>
            <pc:docMk/>
            <pc:sldMk cId="3447128129" sldId="581"/>
            <ac:picMk id="4" creationId="{87FABC95-3837-CF3E-6141-DE6708923F80}"/>
          </ac:picMkLst>
        </pc:picChg>
        <pc:picChg chg="add mod">
          <ac:chgData name="Janusová Iva" userId="1fdb0e15-a946-42a7-b5cc-1b6c1b535d10" providerId="ADAL" clId="{174360DB-3E38-48CB-BE3D-8CE9D15E7E78}" dt="2026-04-20T08:25:42.177" v="1407" actId="14100"/>
          <ac:picMkLst>
            <pc:docMk/>
            <pc:sldMk cId="3447128129" sldId="581"/>
            <ac:picMk id="6" creationId="{1A47A1D1-B2B9-6445-A2D6-3F452828D0A1}"/>
          </ac:picMkLst>
        </pc:picChg>
        <pc:picChg chg="add mod">
          <ac:chgData name="Janusová Iva" userId="1fdb0e15-a946-42a7-b5cc-1b6c1b535d10" providerId="ADAL" clId="{174360DB-3E38-48CB-BE3D-8CE9D15E7E78}" dt="2026-04-20T08:25:37.681" v="1404" actId="1076"/>
          <ac:picMkLst>
            <pc:docMk/>
            <pc:sldMk cId="3447128129" sldId="581"/>
            <ac:picMk id="8" creationId="{220AAED0-39FD-2C3E-DEE1-3BCB4750865C}"/>
          </ac:picMkLst>
        </pc:picChg>
        <pc:picChg chg="add mod">
          <ac:chgData name="Janusová Iva" userId="1fdb0e15-a946-42a7-b5cc-1b6c1b535d10" providerId="ADAL" clId="{174360DB-3E38-48CB-BE3D-8CE9D15E7E78}" dt="2026-04-20T08:25:39.329" v="1405" actId="1076"/>
          <ac:picMkLst>
            <pc:docMk/>
            <pc:sldMk cId="3447128129" sldId="581"/>
            <ac:picMk id="10" creationId="{741B83A7-2837-E5A1-1E70-D38EA764F6D8}"/>
          </ac:picMkLst>
        </pc:picChg>
      </pc:sldChg>
      <pc:sldChg chg="new del">
        <pc:chgData name="Janusová Iva" userId="1fdb0e15-a946-42a7-b5cc-1b6c1b535d10" providerId="ADAL" clId="{174360DB-3E38-48CB-BE3D-8CE9D15E7E78}" dt="2026-04-20T08:31:55.909" v="1698" actId="47"/>
        <pc:sldMkLst>
          <pc:docMk/>
          <pc:sldMk cId="4260893303" sldId="582"/>
        </pc:sldMkLst>
      </pc:sldChg>
      <pc:sldChg chg="add del">
        <pc:chgData name="Janusová Iva" userId="1fdb0e15-a946-42a7-b5cc-1b6c1b535d10" providerId="ADAL" clId="{174360DB-3E38-48CB-BE3D-8CE9D15E7E78}" dt="2026-04-20T08:32:36.069" v="1701" actId="2696"/>
        <pc:sldMkLst>
          <pc:docMk/>
          <pc:sldMk cId="1360514234" sldId="590"/>
        </pc:sldMkLst>
      </pc:sldChg>
      <pc:sldChg chg="add">
        <pc:chgData name="Janusová Iva" userId="1fdb0e15-a946-42a7-b5cc-1b6c1b535d10" providerId="ADAL" clId="{174360DB-3E38-48CB-BE3D-8CE9D15E7E78}" dt="2026-04-21T14:01:55.950" v="2408"/>
        <pc:sldMkLst>
          <pc:docMk/>
          <pc:sldMk cId="1227475719" sldId="591"/>
        </pc:sldMkLst>
      </pc:sldChg>
    </pc:docChg>
  </pc:docChgLst>
  <pc:docChgLst>
    <pc:chgData name="Janusová Iva" userId="1fdb0e15-a946-42a7-b5cc-1b6c1b535d10" providerId="ADAL" clId="{290761BD-5A6E-4B2F-B135-0DF17867D6EE}"/>
    <pc:docChg chg="undo custSel addSld delSld modSld sldOrd">
      <pc:chgData name="Janusová Iva" userId="1fdb0e15-a946-42a7-b5cc-1b6c1b535d10" providerId="ADAL" clId="{290761BD-5A6E-4B2F-B135-0DF17867D6EE}" dt="2025-04-16T14:59:02.938" v="3191" actId="255"/>
      <pc:docMkLst>
        <pc:docMk/>
      </pc:docMkLst>
      <pc:sldChg chg="modSp add">
        <pc:chgData name="Janusová Iva" userId="1fdb0e15-a946-42a7-b5cc-1b6c1b535d10" providerId="ADAL" clId="{290761BD-5A6E-4B2F-B135-0DF17867D6EE}" dt="2025-04-13T22:02:11.116" v="3148" actId="14100"/>
        <pc:sldMkLst>
          <pc:docMk/>
          <pc:sldMk cId="440262990" sldId="257"/>
        </pc:sldMkLst>
        <pc:spChg chg="mod">
          <ac:chgData name="Janusová Iva" userId="1fdb0e15-a946-42a7-b5cc-1b6c1b535d10" providerId="ADAL" clId="{290761BD-5A6E-4B2F-B135-0DF17867D6EE}" dt="2025-04-13T22:02:11.116" v="3148" actId="14100"/>
          <ac:spMkLst>
            <pc:docMk/>
            <pc:sldMk cId="440262990" sldId="257"/>
            <ac:spMk id="2" creationId="{123375CF-70E3-8FE2-F37F-D08B4172BF2E}"/>
          </ac:spMkLst>
        </pc:spChg>
        <pc:spChg chg="mod">
          <ac:chgData name="Janusová Iva" userId="1fdb0e15-a946-42a7-b5cc-1b6c1b535d10" providerId="ADAL" clId="{290761BD-5A6E-4B2F-B135-0DF17867D6EE}" dt="2025-04-13T19:41:18.102" v="1870" actId="27636"/>
          <ac:spMkLst>
            <pc:docMk/>
            <pc:sldMk cId="440262990" sldId="257"/>
            <ac:spMk id="3" creationId="{1CB14106-DEE2-F387-460D-6725A844B3C7}"/>
          </ac:spMkLst>
        </pc:spChg>
      </pc:sldChg>
      <pc:sldChg chg="modSp add">
        <pc:chgData name="Janusová Iva" userId="1fdb0e15-a946-42a7-b5cc-1b6c1b535d10" providerId="ADAL" clId="{290761BD-5A6E-4B2F-B135-0DF17867D6EE}" dt="2025-04-13T21:44:20.844" v="2842" actId="1076"/>
        <pc:sldMkLst>
          <pc:docMk/>
          <pc:sldMk cId="1205251487" sldId="258"/>
        </pc:sldMkLst>
        <pc:spChg chg="mod">
          <ac:chgData name="Janusová Iva" userId="1fdb0e15-a946-42a7-b5cc-1b6c1b535d10" providerId="ADAL" clId="{290761BD-5A6E-4B2F-B135-0DF17867D6EE}" dt="2025-04-13T21:44:14.692" v="2841" actId="1076"/>
          <ac:spMkLst>
            <pc:docMk/>
            <pc:sldMk cId="1205251487" sldId="258"/>
            <ac:spMk id="2" creationId="{123375CF-70E3-8FE2-F37F-D08B4172BF2E}"/>
          </ac:spMkLst>
        </pc:spChg>
        <pc:spChg chg="mod">
          <ac:chgData name="Janusová Iva" userId="1fdb0e15-a946-42a7-b5cc-1b6c1b535d10" providerId="ADAL" clId="{290761BD-5A6E-4B2F-B135-0DF17867D6EE}" dt="2025-04-13T21:44:20.844" v="2842" actId="1076"/>
          <ac:spMkLst>
            <pc:docMk/>
            <pc:sldMk cId="1205251487" sldId="258"/>
            <ac:spMk id="3" creationId="{1CB14106-DEE2-F387-460D-6725A844B3C7}"/>
          </ac:spMkLst>
        </pc:spChg>
      </pc:sldChg>
      <pc:sldChg chg="modSp add">
        <pc:chgData name="Janusová Iva" userId="1fdb0e15-a946-42a7-b5cc-1b6c1b535d10" providerId="ADAL" clId="{290761BD-5A6E-4B2F-B135-0DF17867D6EE}" dt="2025-04-13T21:56:32.215" v="2973" actId="2711"/>
        <pc:sldMkLst>
          <pc:docMk/>
          <pc:sldMk cId="1012320545" sldId="259"/>
        </pc:sldMkLst>
        <pc:spChg chg="mod">
          <ac:chgData name="Janusová Iva" userId="1fdb0e15-a946-42a7-b5cc-1b6c1b535d10" providerId="ADAL" clId="{290761BD-5A6E-4B2F-B135-0DF17867D6EE}" dt="2025-04-13T21:56:32.215" v="2973" actId="2711"/>
          <ac:spMkLst>
            <pc:docMk/>
            <pc:sldMk cId="1012320545" sldId="259"/>
            <ac:spMk id="2" creationId="{123375CF-70E3-8FE2-F37F-D08B4172BF2E}"/>
          </ac:spMkLst>
        </pc:spChg>
        <pc:spChg chg="mod">
          <ac:chgData name="Janusová Iva" userId="1fdb0e15-a946-42a7-b5cc-1b6c1b535d10" providerId="ADAL" clId="{290761BD-5A6E-4B2F-B135-0DF17867D6EE}" dt="2025-04-13T20:17:14.303" v="1924" actId="113"/>
          <ac:spMkLst>
            <pc:docMk/>
            <pc:sldMk cId="1012320545" sldId="259"/>
            <ac:spMk id="3" creationId="{1CB14106-DEE2-F387-460D-6725A844B3C7}"/>
          </ac:spMkLst>
        </pc:spChg>
      </pc:sldChg>
      <pc:sldChg chg="modSp add">
        <pc:chgData name="Janusová Iva" userId="1fdb0e15-a946-42a7-b5cc-1b6c1b535d10" providerId="ADAL" clId="{290761BD-5A6E-4B2F-B135-0DF17867D6EE}" dt="2025-04-13T21:56:49.731" v="2975" actId="1076"/>
        <pc:sldMkLst>
          <pc:docMk/>
          <pc:sldMk cId="3073419298" sldId="260"/>
        </pc:sldMkLst>
        <pc:spChg chg="mod">
          <ac:chgData name="Janusová Iva" userId="1fdb0e15-a946-42a7-b5cc-1b6c1b535d10" providerId="ADAL" clId="{290761BD-5A6E-4B2F-B135-0DF17867D6EE}" dt="2025-04-13T20:17:47.086" v="1940" actId="20577"/>
          <ac:spMkLst>
            <pc:docMk/>
            <pc:sldMk cId="3073419298" sldId="260"/>
            <ac:spMk id="2" creationId="{123375CF-70E3-8FE2-F37F-D08B4172BF2E}"/>
          </ac:spMkLst>
        </pc:spChg>
        <pc:spChg chg="mod">
          <ac:chgData name="Janusová Iva" userId="1fdb0e15-a946-42a7-b5cc-1b6c1b535d10" providerId="ADAL" clId="{290761BD-5A6E-4B2F-B135-0DF17867D6EE}" dt="2025-04-13T21:56:49.731" v="2975" actId="1076"/>
          <ac:spMkLst>
            <pc:docMk/>
            <pc:sldMk cId="3073419298" sldId="260"/>
            <ac:spMk id="3" creationId="{1CB14106-DEE2-F387-460D-6725A844B3C7}"/>
          </ac:spMkLst>
        </pc:spChg>
      </pc:sldChg>
      <pc:sldChg chg="modSp add">
        <pc:chgData name="Janusová Iva" userId="1fdb0e15-a946-42a7-b5cc-1b6c1b535d10" providerId="ADAL" clId="{290761BD-5A6E-4B2F-B135-0DF17867D6EE}" dt="2025-04-13T21:46:17.436" v="2878" actId="5793"/>
        <pc:sldMkLst>
          <pc:docMk/>
          <pc:sldMk cId="521157093" sldId="264"/>
        </pc:sldMkLst>
        <pc:spChg chg="mod">
          <ac:chgData name="Janusová Iva" userId="1fdb0e15-a946-42a7-b5cc-1b6c1b535d10" providerId="ADAL" clId="{290761BD-5A6E-4B2F-B135-0DF17867D6EE}" dt="2025-04-13T21:45:05.706" v="2855" actId="20577"/>
          <ac:spMkLst>
            <pc:docMk/>
            <pc:sldMk cId="521157093" sldId="264"/>
            <ac:spMk id="2" creationId="{123375CF-70E3-8FE2-F37F-D08B4172BF2E}"/>
          </ac:spMkLst>
        </pc:spChg>
        <pc:spChg chg="mod">
          <ac:chgData name="Janusová Iva" userId="1fdb0e15-a946-42a7-b5cc-1b6c1b535d10" providerId="ADAL" clId="{290761BD-5A6E-4B2F-B135-0DF17867D6EE}" dt="2025-04-13T21:46:17.436" v="2878" actId="5793"/>
          <ac:spMkLst>
            <pc:docMk/>
            <pc:sldMk cId="521157093" sldId="264"/>
            <ac:spMk id="3" creationId="{1CB14106-DEE2-F387-460D-6725A844B3C7}"/>
          </ac:spMkLst>
        </pc:spChg>
      </pc:sldChg>
      <pc:sldChg chg="modSp add">
        <pc:chgData name="Janusová Iva" userId="1fdb0e15-a946-42a7-b5cc-1b6c1b535d10" providerId="ADAL" clId="{290761BD-5A6E-4B2F-B135-0DF17867D6EE}" dt="2025-04-13T21:47:15.928" v="2895" actId="27636"/>
        <pc:sldMkLst>
          <pc:docMk/>
          <pc:sldMk cId="107611650" sldId="265"/>
        </pc:sldMkLst>
        <pc:spChg chg="mod">
          <ac:chgData name="Janusová Iva" userId="1fdb0e15-a946-42a7-b5cc-1b6c1b535d10" providerId="ADAL" clId="{290761BD-5A6E-4B2F-B135-0DF17867D6EE}" dt="2025-04-13T21:46:41.678" v="2888" actId="20577"/>
          <ac:spMkLst>
            <pc:docMk/>
            <pc:sldMk cId="107611650" sldId="265"/>
            <ac:spMk id="2" creationId="{123375CF-70E3-8FE2-F37F-D08B4172BF2E}"/>
          </ac:spMkLst>
        </pc:spChg>
        <pc:spChg chg="mod">
          <ac:chgData name="Janusová Iva" userId="1fdb0e15-a946-42a7-b5cc-1b6c1b535d10" providerId="ADAL" clId="{290761BD-5A6E-4B2F-B135-0DF17867D6EE}" dt="2025-04-13T21:47:15.928" v="2895" actId="27636"/>
          <ac:spMkLst>
            <pc:docMk/>
            <pc:sldMk cId="107611650" sldId="265"/>
            <ac:spMk id="3" creationId="{1CB14106-DEE2-F387-460D-6725A844B3C7}"/>
          </ac:spMkLst>
        </pc:spChg>
      </pc:sldChg>
      <pc:sldChg chg="modSp add">
        <pc:chgData name="Janusová Iva" userId="1fdb0e15-a946-42a7-b5cc-1b6c1b535d10" providerId="ADAL" clId="{290761BD-5A6E-4B2F-B135-0DF17867D6EE}" dt="2025-04-13T21:47:39.749" v="2897" actId="27636"/>
        <pc:sldMkLst>
          <pc:docMk/>
          <pc:sldMk cId="1623447756" sldId="267"/>
        </pc:sldMkLst>
        <pc:spChg chg="mod">
          <ac:chgData name="Janusová Iva" userId="1fdb0e15-a946-42a7-b5cc-1b6c1b535d10" providerId="ADAL" clId="{290761BD-5A6E-4B2F-B135-0DF17867D6EE}" dt="2025-04-13T20:29:27.988" v="2103" actId="14100"/>
          <ac:spMkLst>
            <pc:docMk/>
            <pc:sldMk cId="1623447756" sldId="267"/>
            <ac:spMk id="2" creationId="{123375CF-70E3-8FE2-F37F-D08B4172BF2E}"/>
          </ac:spMkLst>
        </pc:spChg>
        <pc:spChg chg="mod">
          <ac:chgData name="Janusová Iva" userId="1fdb0e15-a946-42a7-b5cc-1b6c1b535d10" providerId="ADAL" clId="{290761BD-5A6E-4B2F-B135-0DF17867D6EE}" dt="2025-04-13T21:47:39.749" v="2897" actId="27636"/>
          <ac:spMkLst>
            <pc:docMk/>
            <pc:sldMk cId="1623447756" sldId="267"/>
            <ac:spMk id="3" creationId="{1CB14106-DEE2-F387-460D-6725A844B3C7}"/>
          </ac:spMkLst>
        </pc:spChg>
      </pc:sldChg>
      <pc:sldChg chg="modSp add">
        <pc:chgData name="Janusová Iva" userId="1fdb0e15-a946-42a7-b5cc-1b6c1b535d10" providerId="ADAL" clId="{290761BD-5A6E-4B2F-B135-0DF17867D6EE}" dt="2025-04-13T21:58:48.460" v="3005" actId="6549"/>
        <pc:sldMkLst>
          <pc:docMk/>
          <pc:sldMk cId="2360953782" sldId="269"/>
        </pc:sldMkLst>
        <pc:spChg chg="mod">
          <ac:chgData name="Janusová Iva" userId="1fdb0e15-a946-42a7-b5cc-1b6c1b535d10" providerId="ADAL" clId="{290761BD-5A6E-4B2F-B135-0DF17867D6EE}" dt="2025-04-13T21:58:48.460" v="3005" actId="6549"/>
          <ac:spMkLst>
            <pc:docMk/>
            <pc:sldMk cId="2360953782" sldId="269"/>
            <ac:spMk id="3" creationId="{1CB14106-DEE2-F387-460D-6725A844B3C7}"/>
          </ac:spMkLst>
        </pc:spChg>
      </pc:sldChg>
      <pc:sldChg chg="modSp ord">
        <pc:chgData name="Janusová Iva" userId="1fdb0e15-a946-42a7-b5cc-1b6c1b535d10" providerId="ADAL" clId="{290761BD-5A6E-4B2F-B135-0DF17867D6EE}" dt="2025-04-13T21:42:38.604" v="2820" actId="14100"/>
        <pc:sldMkLst>
          <pc:docMk/>
          <pc:sldMk cId="1936373446" sldId="289"/>
        </pc:sldMkLst>
        <pc:spChg chg="mod">
          <ac:chgData name="Janusová Iva" userId="1fdb0e15-a946-42a7-b5cc-1b6c1b535d10" providerId="ADAL" clId="{290761BD-5A6E-4B2F-B135-0DF17867D6EE}" dt="2025-04-13T21:42:20.812" v="2816" actId="1076"/>
          <ac:spMkLst>
            <pc:docMk/>
            <pc:sldMk cId="1936373446" sldId="289"/>
            <ac:spMk id="2" creationId="{123375CF-70E3-8FE2-F37F-D08B4172BF2E}"/>
          </ac:spMkLst>
        </pc:spChg>
        <pc:picChg chg="mod">
          <ac:chgData name="Janusová Iva" userId="1fdb0e15-a946-42a7-b5cc-1b6c1b535d10" providerId="ADAL" clId="{290761BD-5A6E-4B2F-B135-0DF17867D6EE}" dt="2025-04-13T21:42:24.605" v="2817" actId="14100"/>
          <ac:picMkLst>
            <pc:docMk/>
            <pc:sldMk cId="1936373446" sldId="289"/>
            <ac:picMk id="11" creationId="{0A5EACF5-147D-46B3-B6E6-4CF934C0C863}"/>
          </ac:picMkLst>
        </pc:picChg>
        <pc:picChg chg="mod">
          <ac:chgData name="Janusová Iva" userId="1fdb0e15-a946-42a7-b5cc-1b6c1b535d10" providerId="ADAL" clId="{290761BD-5A6E-4B2F-B135-0DF17867D6EE}" dt="2025-04-13T21:42:29.788" v="2818" actId="14100"/>
          <ac:picMkLst>
            <pc:docMk/>
            <pc:sldMk cId="1936373446" sldId="289"/>
            <ac:picMk id="19" creationId="{60CC6575-F781-4272-8BCC-BF847548D8CC}"/>
          </ac:picMkLst>
        </pc:picChg>
        <pc:picChg chg="mod">
          <ac:chgData name="Janusová Iva" userId="1fdb0e15-a946-42a7-b5cc-1b6c1b535d10" providerId="ADAL" clId="{290761BD-5A6E-4B2F-B135-0DF17867D6EE}" dt="2025-04-13T21:42:35.299" v="2819" actId="14100"/>
          <ac:picMkLst>
            <pc:docMk/>
            <pc:sldMk cId="1936373446" sldId="289"/>
            <ac:picMk id="20" creationId="{2C98B920-8656-4C24-8633-199DDD45594F}"/>
          </ac:picMkLst>
        </pc:picChg>
        <pc:picChg chg="mod">
          <ac:chgData name="Janusová Iva" userId="1fdb0e15-a946-42a7-b5cc-1b6c1b535d10" providerId="ADAL" clId="{290761BD-5A6E-4B2F-B135-0DF17867D6EE}" dt="2025-04-13T21:42:38.604" v="2820" actId="14100"/>
          <ac:picMkLst>
            <pc:docMk/>
            <pc:sldMk cId="1936373446" sldId="289"/>
            <ac:picMk id="21" creationId="{9DBEC2C2-86FF-4B9F-9B63-6090147BAB7A}"/>
          </ac:picMkLst>
        </pc:picChg>
      </pc:sldChg>
      <pc:sldChg chg="add">
        <pc:chgData name="Janusová Iva" userId="1fdb0e15-a946-42a7-b5cc-1b6c1b535d10" providerId="ADAL" clId="{290761BD-5A6E-4B2F-B135-0DF17867D6EE}" dt="2025-04-13T22:02:45.354" v="3150"/>
        <pc:sldMkLst>
          <pc:docMk/>
          <pc:sldMk cId="2097078879" sldId="293"/>
        </pc:sldMkLst>
      </pc:sldChg>
      <pc:sldChg chg="modSp ord">
        <pc:chgData name="Janusová Iva" userId="1fdb0e15-a946-42a7-b5cc-1b6c1b535d10" providerId="ADAL" clId="{290761BD-5A6E-4B2F-B135-0DF17867D6EE}" dt="2025-04-13T22:03:32.649" v="3173" actId="20577"/>
        <pc:sldMkLst>
          <pc:docMk/>
          <pc:sldMk cId="339137007" sldId="301"/>
        </pc:sldMkLst>
        <pc:spChg chg="mod">
          <ac:chgData name="Janusová Iva" userId="1fdb0e15-a946-42a7-b5cc-1b6c1b535d10" providerId="ADAL" clId="{290761BD-5A6E-4B2F-B135-0DF17867D6EE}" dt="2025-04-13T22:03:32.649" v="3173" actId="20577"/>
          <ac:spMkLst>
            <pc:docMk/>
            <pc:sldMk cId="339137007" sldId="301"/>
            <ac:spMk id="2" creationId="{123375CF-70E3-8FE2-F37F-D08B4172BF2E}"/>
          </ac:spMkLst>
        </pc:spChg>
        <pc:spChg chg="mod">
          <ac:chgData name="Janusová Iva" userId="1fdb0e15-a946-42a7-b5cc-1b6c1b535d10" providerId="ADAL" clId="{290761BD-5A6E-4B2F-B135-0DF17867D6EE}" dt="2025-04-13T20:25:39.325" v="2078" actId="20577"/>
          <ac:spMkLst>
            <pc:docMk/>
            <pc:sldMk cId="339137007" sldId="301"/>
            <ac:spMk id="3" creationId="{1CB14106-DEE2-F387-460D-6725A844B3C7}"/>
          </ac:spMkLst>
        </pc:spChg>
      </pc:sldChg>
      <pc:sldChg chg="modSp ord delCm">
        <pc:chgData name="Janusová Iva" userId="1fdb0e15-a946-42a7-b5cc-1b6c1b535d10" providerId="ADAL" clId="{290761BD-5A6E-4B2F-B135-0DF17867D6EE}" dt="2025-04-13T21:35:21.132" v="2375" actId="14100"/>
        <pc:sldMkLst>
          <pc:docMk/>
          <pc:sldMk cId="2993939590" sldId="370"/>
        </pc:sldMkLst>
        <pc:spChg chg="mod">
          <ac:chgData name="Janusová Iva" userId="1fdb0e15-a946-42a7-b5cc-1b6c1b535d10" providerId="ADAL" clId="{290761BD-5A6E-4B2F-B135-0DF17867D6EE}" dt="2025-04-13T21:09:45.651" v="2248" actId="1076"/>
          <ac:spMkLst>
            <pc:docMk/>
            <pc:sldMk cId="2993939590" sldId="370"/>
            <ac:spMk id="3" creationId="{DDFA3A14-6C69-4059-A675-B1B9EFDE6E90}"/>
          </ac:spMkLst>
        </pc:spChg>
        <pc:spChg chg="mod">
          <ac:chgData name="Janusová Iva" userId="1fdb0e15-a946-42a7-b5cc-1b6c1b535d10" providerId="ADAL" clId="{290761BD-5A6E-4B2F-B135-0DF17867D6EE}" dt="2025-04-13T21:35:21.132" v="2375" actId="14100"/>
          <ac:spMkLst>
            <pc:docMk/>
            <pc:sldMk cId="2993939590" sldId="370"/>
            <ac:spMk id="50178" creationId="{251E19D5-BD27-47DB-961F-8B1A9A467C48}"/>
          </ac:spMkLst>
        </pc:spChg>
        <pc:spChg chg="mod">
          <ac:chgData name="Janusová Iva" userId="1fdb0e15-a946-42a7-b5cc-1b6c1b535d10" providerId="ADAL" clId="{290761BD-5A6E-4B2F-B135-0DF17867D6EE}" dt="2025-04-13T21:09:13.262" v="2242" actId="255"/>
          <ac:spMkLst>
            <pc:docMk/>
            <pc:sldMk cId="2993939590" sldId="370"/>
            <ac:spMk id="50185" creationId="{7E183684-21B0-45F1-A55B-915FDE6AC2A0}"/>
          </ac:spMkLst>
        </pc:spChg>
        <pc:spChg chg="mod">
          <ac:chgData name="Janusová Iva" userId="1fdb0e15-a946-42a7-b5cc-1b6c1b535d10" providerId="ADAL" clId="{290761BD-5A6E-4B2F-B135-0DF17867D6EE}" dt="2025-04-13T21:09:02.952" v="2239" actId="2711"/>
          <ac:spMkLst>
            <pc:docMk/>
            <pc:sldMk cId="2993939590" sldId="370"/>
            <ac:spMk id="50186" creationId="{979A677F-74A1-473C-BBDD-6CC347DD07B4}"/>
          </ac:spMkLst>
        </pc:spChg>
        <pc:spChg chg="mod">
          <ac:chgData name="Janusová Iva" userId="1fdb0e15-a946-42a7-b5cc-1b6c1b535d10" providerId="ADAL" clId="{290761BD-5A6E-4B2F-B135-0DF17867D6EE}" dt="2025-04-13T21:09:19.248" v="2243" actId="255"/>
          <ac:spMkLst>
            <pc:docMk/>
            <pc:sldMk cId="2993939590" sldId="370"/>
            <ac:spMk id="50187" creationId="{AB6E064F-66D7-4AA1-8AD9-278137DF4059}"/>
          </ac:spMkLst>
        </pc:spChg>
        <pc:spChg chg="mod">
          <ac:chgData name="Janusová Iva" userId="1fdb0e15-a946-42a7-b5cc-1b6c1b535d10" providerId="ADAL" clId="{290761BD-5A6E-4B2F-B135-0DF17867D6EE}" dt="2025-04-13T21:09:29.976" v="2245" actId="255"/>
          <ac:spMkLst>
            <pc:docMk/>
            <pc:sldMk cId="2993939590" sldId="370"/>
            <ac:spMk id="50188" creationId="{9086B96B-846C-47A5-95CF-7787CE030142}"/>
          </ac:spMkLst>
        </pc:spChg>
      </pc:sldChg>
      <pc:sldChg chg="delSp modSp">
        <pc:chgData name="Janusová Iva" userId="1fdb0e15-a946-42a7-b5cc-1b6c1b535d10" providerId="ADAL" clId="{290761BD-5A6E-4B2F-B135-0DF17867D6EE}" dt="2025-04-13T14:24:48.971" v="657" actId="20577"/>
        <pc:sldMkLst>
          <pc:docMk/>
          <pc:sldMk cId="2934678378" sldId="376"/>
        </pc:sldMkLst>
        <pc:spChg chg="del mod">
          <ac:chgData name="Janusová Iva" userId="1fdb0e15-a946-42a7-b5cc-1b6c1b535d10" providerId="ADAL" clId="{290761BD-5A6E-4B2F-B135-0DF17867D6EE}" dt="2025-03-30T19:51:31.154" v="154"/>
          <ac:spMkLst>
            <pc:docMk/>
            <pc:sldMk cId="2934678378" sldId="376"/>
            <ac:spMk id="2" creationId="{19DA4B0B-78CC-4D89-8DB7-2BB106EAADE0}"/>
          </ac:spMkLst>
        </pc:spChg>
        <pc:spChg chg="mod">
          <ac:chgData name="Janusová Iva" userId="1fdb0e15-a946-42a7-b5cc-1b6c1b535d10" providerId="ADAL" clId="{290761BD-5A6E-4B2F-B135-0DF17867D6EE}" dt="2025-04-13T14:24:48.971" v="657" actId="20577"/>
          <ac:spMkLst>
            <pc:docMk/>
            <pc:sldMk cId="2934678378" sldId="376"/>
            <ac:spMk id="5" creationId="{A0071DA0-10E0-4E2C-824C-17DF482A22B4}"/>
          </ac:spMkLst>
        </pc:spChg>
        <pc:spChg chg="del mod">
          <ac:chgData name="Janusová Iva" userId="1fdb0e15-a946-42a7-b5cc-1b6c1b535d10" providerId="ADAL" clId="{290761BD-5A6E-4B2F-B135-0DF17867D6EE}" dt="2025-03-30T19:51:23.573" v="151"/>
          <ac:spMkLst>
            <pc:docMk/>
            <pc:sldMk cId="2934678378" sldId="376"/>
            <ac:spMk id="6" creationId="{EE21D843-3D4D-4AF7-A8CC-6B919DAC1C22}"/>
          </ac:spMkLst>
        </pc:spChg>
        <pc:spChg chg="mod">
          <ac:chgData name="Janusová Iva" userId="1fdb0e15-a946-42a7-b5cc-1b6c1b535d10" providerId="ADAL" clId="{290761BD-5A6E-4B2F-B135-0DF17867D6EE}" dt="2025-04-13T14:24:23.281" v="651" actId="1076"/>
          <ac:spMkLst>
            <pc:docMk/>
            <pc:sldMk cId="2934678378" sldId="376"/>
            <ac:spMk id="7" creationId="{F7A77798-6B22-4FFE-B05C-E6D75724720B}"/>
          </ac:spMkLst>
        </pc:spChg>
        <pc:spChg chg="mod">
          <ac:chgData name="Janusová Iva" userId="1fdb0e15-a946-42a7-b5cc-1b6c1b535d10" providerId="ADAL" clId="{290761BD-5A6E-4B2F-B135-0DF17867D6EE}" dt="2025-04-13T14:24:30.419" v="652" actId="1076"/>
          <ac:spMkLst>
            <pc:docMk/>
            <pc:sldMk cId="2934678378" sldId="376"/>
            <ac:spMk id="8" creationId="{3BE23D16-C98A-4D4D-8A13-591E361F9AD6}"/>
          </ac:spMkLst>
        </pc:spChg>
      </pc:sldChg>
      <pc:sldChg chg="modSp">
        <pc:chgData name="Janusová Iva" userId="1fdb0e15-a946-42a7-b5cc-1b6c1b535d10" providerId="ADAL" clId="{290761BD-5A6E-4B2F-B135-0DF17867D6EE}" dt="2025-04-13T21:08:46.355" v="2237" actId="2711"/>
        <pc:sldMkLst>
          <pc:docMk/>
          <pc:sldMk cId="1280262820" sldId="380"/>
        </pc:sldMkLst>
        <pc:spChg chg="mod">
          <ac:chgData name="Janusová Iva" userId="1fdb0e15-a946-42a7-b5cc-1b6c1b535d10" providerId="ADAL" clId="{290761BD-5A6E-4B2F-B135-0DF17867D6EE}" dt="2025-04-13T21:08:40.286" v="2236" actId="2711"/>
          <ac:spMkLst>
            <pc:docMk/>
            <pc:sldMk cId="1280262820" sldId="380"/>
            <ac:spMk id="22532" creationId="{C0072517-7037-4C22-902E-B3F8FE5A38FE}"/>
          </ac:spMkLst>
        </pc:spChg>
        <pc:spChg chg="mod">
          <ac:chgData name="Janusová Iva" userId="1fdb0e15-a946-42a7-b5cc-1b6c1b535d10" providerId="ADAL" clId="{290761BD-5A6E-4B2F-B135-0DF17867D6EE}" dt="2025-04-13T21:08:46.355" v="2237" actId="2711"/>
          <ac:spMkLst>
            <pc:docMk/>
            <pc:sldMk cId="1280262820" sldId="380"/>
            <ac:spMk id="48130" creationId="{D2673903-CDDD-481B-BC50-1BBA7A3F0144}"/>
          </ac:spMkLst>
        </pc:spChg>
      </pc:sldChg>
      <pc:sldChg chg="modSp">
        <pc:chgData name="Janusová Iva" userId="1fdb0e15-a946-42a7-b5cc-1b6c1b535d10" providerId="ADAL" clId="{290761BD-5A6E-4B2F-B135-0DF17867D6EE}" dt="2025-04-13T21:08:29.672" v="2234" actId="255"/>
        <pc:sldMkLst>
          <pc:docMk/>
          <pc:sldMk cId="256638918" sldId="396"/>
        </pc:sldMkLst>
        <pc:spChg chg="mod">
          <ac:chgData name="Janusová Iva" userId="1fdb0e15-a946-42a7-b5cc-1b6c1b535d10" providerId="ADAL" clId="{290761BD-5A6E-4B2F-B135-0DF17867D6EE}" dt="2025-04-13T21:08:22.290" v="2232" actId="255"/>
          <ac:spMkLst>
            <pc:docMk/>
            <pc:sldMk cId="256638918" sldId="396"/>
            <ac:spMk id="5" creationId="{10AB6F50-D704-4E38-B099-DA04E0EBC087}"/>
          </ac:spMkLst>
        </pc:spChg>
        <pc:spChg chg="mod">
          <ac:chgData name="Janusová Iva" userId="1fdb0e15-a946-42a7-b5cc-1b6c1b535d10" providerId="ADAL" clId="{290761BD-5A6E-4B2F-B135-0DF17867D6EE}" dt="2025-04-13T21:08:29.672" v="2234" actId="255"/>
          <ac:spMkLst>
            <pc:docMk/>
            <pc:sldMk cId="256638918" sldId="396"/>
            <ac:spMk id="52226" creationId="{73F59C4F-543B-4A04-9DED-6E584F8F0A1C}"/>
          </ac:spMkLst>
        </pc:spChg>
      </pc:sldChg>
      <pc:sldChg chg="modSp">
        <pc:chgData name="Janusová Iva" userId="1fdb0e15-a946-42a7-b5cc-1b6c1b535d10" providerId="ADAL" clId="{290761BD-5A6E-4B2F-B135-0DF17867D6EE}" dt="2025-04-13T21:19:10.458" v="2308" actId="255"/>
        <pc:sldMkLst>
          <pc:docMk/>
          <pc:sldMk cId="2182323347" sldId="427"/>
        </pc:sldMkLst>
        <pc:spChg chg="mod">
          <ac:chgData name="Janusová Iva" userId="1fdb0e15-a946-42a7-b5cc-1b6c1b535d10" providerId="ADAL" clId="{290761BD-5A6E-4B2F-B135-0DF17867D6EE}" dt="2025-04-13T21:19:01.324" v="2305" actId="1076"/>
          <ac:spMkLst>
            <pc:docMk/>
            <pc:sldMk cId="2182323347" sldId="427"/>
            <ac:spMk id="5" creationId="{10AB6F50-D704-4E38-B099-DA04E0EBC087}"/>
          </ac:spMkLst>
        </pc:spChg>
        <pc:spChg chg="mod">
          <ac:chgData name="Janusová Iva" userId="1fdb0e15-a946-42a7-b5cc-1b6c1b535d10" providerId="ADAL" clId="{290761BD-5A6E-4B2F-B135-0DF17867D6EE}" dt="2025-04-13T21:19:10.458" v="2308" actId="255"/>
          <ac:spMkLst>
            <pc:docMk/>
            <pc:sldMk cId="2182323347" sldId="427"/>
            <ac:spMk id="52226" creationId="{73F59C4F-543B-4A04-9DED-6E584F8F0A1C}"/>
          </ac:spMkLst>
        </pc:spChg>
      </pc:sldChg>
      <pc:sldChg chg="modSp add">
        <pc:chgData name="Janusová Iva" userId="1fdb0e15-a946-42a7-b5cc-1b6c1b535d10" providerId="ADAL" clId="{290761BD-5A6E-4B2F-B135-0DF17867D6EE}" dt="2025-04-13T21:50:14.020" v="2915" actId="115"/>
        <pc:sldMkLst>
          <pc:docMk/>
          <pc:sldMk cId="1819851613" sldId="473"/>
        </pc:sldMkLst>
        <pc:spChg chg="mod">
          <ac:chgData name="Janusová Iva" userId="1fdb0e15-a946-42a7-b5cc-1b6c1b535d10" providerId="ADAL" clId="{290761BD-5A6E-4B2F-B135-0DF17867D6EE}" dt="2025-04-13T21:50:14.020" v="2915" actId="115"/>
          <ac:spMkLst>
            <pc:docMk/>
            <pc:sldMk cId="1819851613" sldId="473"/>
            <ac:spMk id="2" creationId="{085ECCFF-7994-4E6D-9C3A-E6D11DC434F1}"/>
          </ac:spMkLst>
        </pc:spChg>
      </pc:sldChg>
      <pc:sldChg chg="delSp modSp">
        <pc:chgData name="Janusová Iva" userId="1fdb0e15-a946-42a7-b5cc-1b6c1b535d10" providerId="ADAL" clId="{290761BD-5A6E-4B2F-B135-0DF17867D6EE}" dt="2025-03-30T19:52:34.540" v="170" actId="20577"/>
        <pc:sldMkLst>
          <pc:docMk/>
          <pc:sldMk cId="4260809603" sldId="484"/>
        </pc:sldMkLst>
        <pc:spChg chg="mod">
          <ac:chgData name="Janusová Iva" userId="1fdb0e15-a946-42a7-b5cc-1b6c1b535d10" providerId="ADAL" clId="{290761BD-5A6E-4B2F-B135-0DF17867D6EE}" dt="2025-03-30T19:52:34.540" v="170" actId="20577"/>
          <ac:spMkLst>
            <pc:docMk/>
            <pc:sldMk cId="4260809603" sldId="484"/>
            <ac:spMk id="2" creationId="{BBA0EA3E-F06F-4754-B7A5-FFF48335A3CB}"/>
          </ac:spMkLst>
        </pc:spChg>
        <pc:picChg chg="del">
          <ac:chgData name="Janusová Iva" userId="1fdb0e15-a946-42a7-b5cc-1b6c1b535d10" providerId="ADAL" clId="{290761BD-5A6E-4B2F-B135-0DF17867D6EE}" dt="2025-03-30T19:52:19.122" v="156" actId="478"/>
          <ac:picMkLst>
            <pc:docMk/>
            <pc:sldMk cId="4260809603" sldId="484"/>
            <ac:picMk id="3" creationId="{A20BC4BB-B708-4C66-8870-DC04D0084CC8}"/>
          </ac:picMkLst>
        </pc:picChg>
      </pc:sldChg>
      <pc:sldChg chg="modSp">
        <pc:chgData name="Janusová Iva" userId="1fdb0e15-a946-42a7-b5cc-1b6c1b535d10" providerId="ADAL" clId="{290761BD-5A6E-4B2F-B135-0DF17867D6EE}" dt="2025-04-13T14:26:00.331" v="664" actId="1076"/>
        <pc:sldMkLst>
          <pc:docMk/>
          <pc:sldMk cId="0" sldId="488"/>
        </pc:sldMkLst>
        <pc:spChg chg="mod">
          <ac:chgData name="Janusová Iva" userId="1fdb0e15-a946-42a7-b5cc-1b6c1b535d10" providerId="ADAL" clId="{290761BD-5A6E-4B2F-B135-0DF17867D6EE}" dt="2025-04-13T14:26:00.331" v="664" actId="1076"/>
          <ac:spMkLst>
            <pc:docMk/>
            <pc:sldMk cId="0" sldId="488"/>
            <ac:spMk id="2" creationId="{00000000-0000-0000-0000-000000000000}"/>
          </ac:spMkLst>
        </pc:spChg>
        <pc:spChg chg="mod">
          <ac:chgData name="Janusová Iva" userId="1fdb0e15-a946-42a7-b5cc-1b6c1b535d10" providerId="ADAL" clId="{290761BD-5A6E-4B2F-B135-0DF17867D6EE}" dt="2025-03-30T19:48:20.502" v="61" actId="255"/>
          <ac:spMkLst>
            <pc:docMk/>
            <pc:sldMk cId="0" sldId="488"/>
            <ac:spMk id="4113" creationId="{2CA3D0EB-CB88-459F-9120-6F018A6263A0}"/>
          </ac:spMkLst>
        </pc:spChg>
      </pc:sldChg>
      <pc:sldChg chg="modSp">
        <pc:chgData name="Janusová Iva" userId="1fdb0e15-a946-42a7-b5cc-1b6c1b535d10" providerId="ADAL" clId="{290761BD-5A6E-4B2F-B135-0DF17867D6EE}" dt="2025-04-13T21:08:06.659" v="2230" actId="255"/>
        <pc:sldMkLst>
          <pc:docMk/>
          <pc:sldMk cId="1451668786" sldId="527"/>
        </pc:sldMkLst>
        <pc:spChg chg="mod">
          <ac:chgData name="Janusová Iva" userId="1fdb0e15-a946-42a7-b5cc-1b6c1b535d10" providerId="ADAL" clId="{290761BD-5A6E-4B2F-B135-0DF17867D6EE}" dt="2025-04-13T21:08:06.659" v="2230" actId="255"/>
          <ac:spMkLst>
            <pc:docMk/>
            <pc:sldMk cId="1451668786" sldId="527"/>
            <ac:spMk id="2" creationId="{FD5F5F05-AC84-453A-812E-BC89D230A7C6}"/>
          </ac:spMkLst>
        </pc:spChg>
      </pc:sldChg>
      <pc:sldChg chg="addSp modSp ord">
        <pc:chgData name="Janusová Iva" userId="1fdb0e15-a946-42a7-b5cc-1b6c1b535d10" providerId="ADAL" clId="{290761BD-5A6E-4B2F-B135-0DF17867D6EE}" dt="2025-04-13T21:49:12.342" v="2898"/>
        <pc:sldMkLst>
          <pc:docMk/>
          <pc:sldMk cId="815232564" sldId="534"/>
        </pc:sldMkLst>
        <pc:spChg chg="add mod">
          <ac:chgData name="Janusová Iva" userId="1fdb0e15-a946-42a7-b5cc-1b6c1b535d10" providerId="ADAL" clId="{290761BD-5A6E-4B2F-B135-0DF17867D6EE}" dt="2025-04-13T21:06:04.229" v="2226" actId="11529"/>
          <ac:spMkLst>
            <pc:docMk/>
            <pc:sldMk cId="815232564" sldId="534"/>
            <ac:spMk id="4" creationId="{092A60E5-89CA-4B68-AF0D-AE4C4D7D290F}"/>
          </ac:spMkLst>
        </pc:spChg>
      </pc:sldChg>
      <pc:sldChg chg="modSp">
        <pc:chgData name="Janusová Iva" userId="1fdb0e15-a946-42a7-b5cc-1b6c1b535d10" providerId="ADAL" clId="{290761BD-5A6E-4B2F-B135-0DF17867D6EE}" dt="2025-04-13T21:55:20.850" v="2968" actId="20577"/>
        <pc:sldMkLst>
          <pc:docMk/>
          <pc:sldMk cId="3500940332" sldId="558"/>
        </pc:sldMkLst>
        <pc:spChg chg="mod">
          <ac:chgData name="Janusová Iva" userId="1fdb0e15-a946-42a7-b5cc-1b6c1b535d10" providerId="ADAL" clId="{290761BD-5A6E-4B2F-B135-0DF17867D6EE}" dt="2025-04-13T21:55:20.850" v="2968" actId="20577"/>
          <ac:spMkLst>
            <pc:docMk/>
            <pc:sldMk cId="3500940332" sldId="558"/>
            <ac:spMk id="2" creationId="{DD0F6EB6-E6A4-4857-8E5D-7B7C0A19C8A8}"/>
          </ac:spMkLst>
        </pc:spChg>
      </pc:sldChg>
      <pc:sldChg chg="ord">
        <pc:chgData name="Janusová Iva" userId="1fdb0e15-a946-42a7-b5cc-1b6c1b535d10" providerId="ADAL" clId="{290761BD-5A6E-4B2F-B135-0DF17867D6EE}" dt="2025-04-13T21:21:47.317" v="2353"/>
        <pc:sldMkLst>
          <pc:docMk/>
          <pc:sldMk cId="1892270776" sldId="559"/>
        </pc:sldMkLst>
      </pc:sldChg>
      <pc:sldChg chg="modSp ord">
        <pc:chgData name="Janusová Iva" userId="1fdb0e15-a946-42a7-b5cc-1b6c1b535d10" providerId="ADAL" clId="{290761BD-5A6E-4B2F-B135-0DF17867D6EE}" dt="2025-04-13T21:37:53.478" v="2440"/>
        <pc:sldMkLst>
          <pc:docMk/>
          <pc:sldMk cId="1743477746" sldId="561"/>
        </pc:sldMkLst>
        <pc:spChg chg="mod">
          <ac:chgData name="Janusová Iva" userId="1fdb0e15-a946-42a7-b5cc-1b6c1b535d10" providerId="ADAL" clId="{290761BD-5A6E-4B2F-B135-0DF17867D6EE}" dt="2025-04-13T21:20:22.830" v="2350" actId="113"/>
          <ac:spMkLst>
            <pc:docMk/>
            <pc:sldMk cId="1743477746" sldId="561"/>
            <ac:spMk id="2" creationId="{122B15F2-0EA2-4664-9721-34D13C946D82}"/>
          </ac:spMkLst>
        </pc:spChg>
      </pc:sldChg>
      <pc:sldChg chg="modSp add">
        <pc:chgData name="Janusová Iva" userId="1fdb0e15-a946-42a7-b5cc-1b6c1b535d10" providerId="ADAL" clId="{290761BD-5A6E-4B2F-B135-0DF17867D6EE}" dt="2025-04-13T22:02:03.159" v="3147" actId="20577"/>
        <pc:sldMkLst>
          <pc:docMk/>
          <pc:sldMk cId="4195511905" sldId="562"/>
        </pc:sldMkLst>
        <pc:spChg chg="mod">
          <ac:chgData name="Janusová Iva" userId="1fdb0e15-a946-42a7-b5cc-1b6c1b535d10" providerId="ADAL" clId="{290761BD-5A6E-4B2F-B135-0DF17867D6EE}" dt="2025-04-13T22:02:03.159" v="3147" actId="20577"/>
          <ac:spMkLst>
            <pc:docMk/>
            <pc:sldMk cId="4195511905" sldId="562"/>
            <ac:spMk id="2" creationId="{A26FF352-8DE8-4CC8-8E4B-F13D745C0804}"/>
          </ac:spMkLst>
        </pc:spChg>
      </pc:sldChg>
      <pc:sldChg chg="modSp ord">
        <pc:chgData name="Janusová Iva" userId="1fdb0e15-a946-42a7-b5cc-1b6c1b535d10" providerId="ADAL" clId="{290761BD-5A6E-4B2F-B135-0DF17867D6EE}" dt="2025-04-13T22:03:07.060" v="3152"/>
        <pc:sldMkLst>
          <pc:docMk/>
          <pc:sldMk cId="3467911" sldId="563"/>
        </pc:sldMkLst>
        <pc:spChg chg="mod">
          <ac:chgData name="Janusová Iva" userId="1fdb0e15-a946-42a7-b5cc-1b6c1b535d10" providerId="ADAL" clId="{290761BD-5A6E-4B2F-B135-0DF17867D6EE}" dt="2025-04-13T20:26:01.636" v="2082" actId="1076"/>
          <ac:spMkLst>
            <pc:docMk/>
            <pc:sldMk cId="3467911" sldId="563"/>
            <ac:spMk id="2" creationId="{724A8068-3285-4F19-A343-53D049976C46}"/>
          </ac:spMkLst>
        </pc:spChg>
        <pc:spChg chg="mod">
          <ac:chgData name="Janusová Iva" userId="1fdb0e15-a946-42a7-b5cc-1b6c1b535d10" providerId="ADAL" clId="{290761BD-5A6E-4B2F-B135-0DF17867D6EE}" dt="2025-04-13T20:25:55.828" v="2081" actId="1076"/>
          <ac:spMkLst>
            <pc:docMk/>
            <pc:sldMk cId="3467911" sldId="563"/>
            <ac:spMk id="3" creationId="{CAA1F331-7802-472A-A5D5-0C26432859FE}"/>
          </ac:spMkLst>
        </pc:spChg>
      </pc:sldChg>
      <pc:sldChg chg="addSp modSp add">
        <pc:chgData name="Janusová Iva" userId="1fdb0e15-a946-42a7-b5cc-1b6c1b535d10" providerId="ADAL" clId="{290761BD-5A6E-4B2F-B135-0DF17867D6EE}" dt="2025-04-15T14:03:03.539" v="3177" actId="20577"/>
        <pc:sldMkLst>
          <pc:docMk/>
          <pc:sldMk cId="571929530" sldId="564"/>
        </pc:sldMkLst>
        <pc:spChg chg="add mod">
          <ac:chgData name="Janusová Iva" userId="1fdb0e15-a946-42a7-b5cc-1b6c1b535d10" providerId="ADAL" clId="{290761BD-5A6E-4B2F-B135-0DF17867D6EE}" dt="2025-04-15T14:03:03.539" v="3177" actId="20577"/>
          <ac:spMkLst>
            <pc:docMk/>
            <pc:sldMk cId="571929530" sldId="564"/>
            <ac:spMk id="2" creationId="{7DEEA5DA-2673-4E16-816E-4ABF13E7C743}"/>
          </ac:spMkLst>
        </pc:spChg>
      </pc:sldChg>
      <pc:sldChg chg="modSp add">
        <pc:chgData name="Janusová Iva" userId="1fdb0e15-a946-42a7-b5cc-1b6c1b535d10" providerId="ADAL" clId="{290761BD-5A6E-4B2F-B135-0DF17867D6EE}" dt="2025-04-13T21:02:03.692" v="2221" actId="113"/>
        <pc:sldMkLst>
          <pc:docMk/>
          <pc:sldMk cId="3425741589" sldId="567"/>
        </pc:sldMkLst>
        <pc:spChg chg="mod">
          <ac:chgData name="Janusová Iva" userId="1fdb0e15-a946-42a7-b5cc-1b6c1b535d10" providerId="ADAL" clId="{290761BD-5A6E-4B2F-B135-0DF17867D6EE}" dt="2025-04-13T21:02:03.692" v="2221" actId="113"/>
          <ac:spMkLst>
            <pc:docMk/>
            <pc:sldMk cId="3425741589" sldId="567"/>
            <ac:spMk id="2" creationId="{592EA9B6-81B9-4764-86F7-B1598A4055CD}"/>
          </ac:spMkLst>
        </pc:spChg>
      </pc:sldChg>
      <pc:sldChg chg="add ord">
        <pc:chgData name="Janusová Iva" userId="1fdb0e15-a946-42a7-b5cc-1b6c1b535d10" providerId="ADAL" clId="{290761BD-5A6E-4B2F-B135-0DF17867D6EE}" dt="2025-04-13T19:00:58.285" v="942"/>
        <pc:sldMkLst>
          <pc:docMk/>
          <pc:sldMk cId="530830687" sldId="570"/>
        </pc:sldMkLst>
      </pc:sldChg>
      <pc:sldChg chg="add">
        <pc:chgData name="Janusová Iva" userId="1fdb0e15-a946-42a7-b5cc-1b6c1b535d10" providerId="ADAL" clId="{290761BD-5A6E-4B2F-B135-0DF17867D6EE}" dt="2025-04-13T19:00:30.843" v="941"/>
        <pc:sldMkLst>
          <pc:docMk/>
          <pc:sldMk cId="2088268175" sldId="571"/>
        </pc:sldMkLst>
      </pc:sldChg>
      <pc:sldChg chg="addSp modSp add">
        <pc:chgData name="Janusová Iva" userId="1fdb0e15-a946-42a7-b5cc-1b6c1b535d10" providerId="ADAL" clId="{290761BD-5A6E-4B2F-B135-0DF17867D6EE}" dt="2025-04-16T14:59:02.938" v="3191" actId="255"/>
        <pc:sldMkLst>
          <pc:docMk/>
          <pc:sldMk cId="7211556" sldId="572"/>
        </pc:sldMkLst>
        <pc:spChg chg="add mod">
          <ac:chgData name="Janusová Iva" userId="1fdb0e15-a946-42a7-b5cc-1b6c1b535d10" providerId="ADAL" clId="{290761BD-5A6E-4B2F-B135-0DF17867D6EE}" dt="2025-04-13T19:01:51.756" v="983" actId="1076"/>
          <ac:spMkLst>
            <pc:docMk/>
            <pc:sldMk cId="7211556" sldId="572"/>
            <ac:spMk id="2" creationId="{376F0240-8179-4B0E-932F-8DCA41D9E2AC}"/>
          </ac:spMkLst>
        </pc:spChg>
        <pc:spChg chg="add mod">
          <ac:chgData name="Janusová Iva" userId="1fdb0e15-a946-42a7-b5cc-1b6c1b535d10" providerId="ADAL" clId="{290761BD-5A6E-4B2F-B135-0DF17867D6EE}" dt="2025-04-16T14:59:02.938" v="3191" actId="255"/>
          <ac:spMkLst>
            <pc:docMk/>
            <pc:sldMk cId="7211556" sldId="572"/>
            <ac:spMk id="3" creationId="{84EF9013-F645-42A8-8594-B2916294DEC5}"/>
          </ac:spMkLst>
        </pc:spChg>
      </pc:sldChg>
      <pc:sldChg chg="addSp modSp add">
        <pc:chgData name="Janusová Iva" userId="1fdb0e15-a946-42a7-b5cc-1b6c1b535d10" providerId="ADAL" clId="{290761BD-5A6E-4B2F-B135-0DF17867D6EE}" dt="2025-04-13T21:18:14.948" v="2282" actId="6549"/>
        <pc:sldMkLst>
          <pc:docMk/>
          <pc:sldMk cId="2386195806" sldId="575"/>
        </pc:sldMkLst>
        <pc:spChg chg="add mod">
          <ac:chgData name="Janusová Iva" userId="1fdb0e15-a946-42a7-b5cc-1b6c1b535d10" providerId="ADAL" clId="{290761BD-5A6E-4B2F-B135-0DF17867D6EE}" dt="2025-04-13T21:18:14.948" v="2282" actId="6549"/>
          <ac:spMkLst>
            <pc:docMk/>
            <pc:sldMk cId="2386195806" sldId="575"/>
            <ac:spMk id="2" creationId="{A564BAC6-A882-45EA-85ED-E5A03E41E31A}"/>
          </ac:spMkLst>
        </pc:spChg>
      </pc:sldChg>
      <pc:sldChg chg="addSp modSp add">
        <pc:chgData name="Janusová Iva" userId="1fdb0e15-a946-42a7-b5cc-1b6c1b535d10" providerId="ADAL" clId="{290761BD-5A6E-4B2F-B135-0DF17867D6EE}" dt="2025-04-13T21:35:53.710" v="2389" actId="20577"/>
        <pc:sldMkLst>
          <pc:docMk/>
          <pc:sldMk cId="2664313063" sldId="576"/>
        </pc:sldMkLst>
        <pc:spChg chg="add mod">
          <ac:chgData name="Janusová Iva" userId="1fdb0e15-a946-42a7-b5cc-1b6c1b535d10" providerId="ADAL" clId="{290761BD-5A6E-4B2F-B135-0DF17867D6EE}" dt="2025-04-13T21:35:53.710" v="2389" actId="20577"/>
          <ac:spMkLst>
            <pc:docMk/>
            <pc:sldMk cId="2664313063" sldId="576"/>
            <ac:spMk id="2" creationId="{9B59FF4D-5EDF-4D6E-84BB-17BD4B3767AD}"/>
          </ac:spMkLst>
        </pc:spChg>
      </pc:sldChg>
      <pc:sldChg chg="addSp modSp add ord">
        <pc:chgData name="Janusová Iva" userId="1fdb0e15-a946-42a7-b5cc-1b6c1b535d10" providerId="ADAL" clId="{290761BD-5A6E-4B2F-B135-0DF17867D6EE}" dt="2025-04-13T21:37:43.005" v="2438"/>
        <pc:sldMkLst>
          <pc:docMk/>
          <pc:sldMk cId="88410332" sldId="577"/>
        </pc:sldMkLst>
        <pc:spChg chg="add mod">
          <ac:chgData name="Janusová Iva" userId="1fdb0e15-a946-42a7-b5cc-1b6c1b535d10" providerId="ADAL" clId="{290761BD-5A6E-4B2F-B135-0DF17867D6EE}" dt="2025-04-13T21:37:21.164" v="2437" actId="20577"/>
          <ac:spMkLst>
            <pc:docMk/>
            <pc:sldMk cId="88410332" sldId="577"/>
            <ac:spMk id="2" creationId="{8C32D582-E75A-4107-95AB-668332C3EAF0}"/>
          </ac:spMkLst>
        </pc:spChg>
      </pc:sldChg>
      <pc:sldChg chg="addSp modSp add">
        <pc:chgData name="Janusová Iva" userId="1fdb0e15-a946-42a7-b5cc-1b6c1b535d10" providerId="ADAL" clId="{290761BD-5A6E-4B2F-B135-0DF17867D6EE}" dt="2025-04-13T21:55:39.430" v="2969" actId="2710"/>
        <pc:sldMkLst>
          <pc:docMk/>
          <pc:sldMk cId="3106784778" sldId="578"/>
        </pc:sldMkLst>
        <pc:spChg chg="add mod">
          <ac:chgData name="Janusová Iva" userId="1fdb0e15-a946-42a7-b5cc-1b6c1b535d10" providerId="ADAL" clId="{290761BD-5A6E-4B2F-B135-0DF17867D6EE}" dt="2025-04-13T21:55:39.430" v="2969" actId="2710"/>
          <ac:spMkLst>
            <pc:docMk/>
            <pc:sldMk cId="3106784778" sldId="578"/>
            <ac:spMk id="2" creationId="{EF6FA258-5CFE-457D-9ED0-01E217EBB51F}"/>
          </ac:spMkLst>
        </pc:spChg>
        <pc:spChg chg="add mod">
          <ac:chgData name="Janusová Iva" userId="1fdb0e15-a946-42a7-b5cc-1b6c1b535d10" providerId="ADAL" clId="{290761BD-5A6E-4B2F-B135-0DF17867D6EE}" dt="2025-04-13T21:40:19.084" v="2634" actId="1076"/>
          <ac:spMkLst>
            <pc:docMk/>
            <pc:sldMk cId="3106784778" sldId="578"/>
            <ac:spMk id="3" creationId="{5B8A74D1-6DDD-48B2-9CB2-D283E33B659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C9A27C1-2B0E-42A4-8356-62D26FA3D3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27E8B9-1EC7-4CB2-830C-5EAD45126D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5E9C607-C3C2-4269-88FF-1FD9D1CA4CE5}" type="datetimeFigureOut">
              <a:rPr lang="cs-CZ"/>
              <a:pPr>
                <a:defRPr/>
              </a:pPr>
              <a:t>21.04.2026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B592838-0B13-42C2-B63B-540DE6AE59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0A6E0E-B209-47A6-8B8D-695D36F104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8761F52-559F-4975-92B6-6F1A582997B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26BEA51-4D5A-4E82-AF6E-124A49AE14D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3F475F1-F243-4973-A32C-6FBCD9B0DA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503E24E-0CA0-473A-99B9-1D905359313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DC124924-79BC-44D1-9E62-5CB11413F11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40A32770-6BC6-4EF4-A266-FCA0879DCD8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F52F6044-5387-4EE5-80C9-09EEF1F54F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F6896FA-EBEE-4250-B623-AE961E6891CB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7E8D9F63-9CE2-4120-B8C6-54F5D4637A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E6CE9C-4874-449B-8328-F27150D23D96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altLang="cs-CZ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4D68E37-E5C3-495C-A0E8-E788B46DFA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9588"/>
            <a:ext cx="3398838" cy="2549525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F1C54574-3019-4D2C-AED2-49C1467D16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3072856C-3C87-41A4-B2A5-B68DDA8F1B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D7A08FFA-000A-41D0-8845-E7D493024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83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3E3E3227-6215-4899-9D9C-1BDC4DAF2C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5BB39ADE-8B3A-4464-8D9E-503EBC2E05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277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42D5F75-3D12-4FA4-BF0D-91C7647747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185422A1-E8F6-42FB-9553-8E0BEED21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260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42D5F75-3D12-4FA4-BF0D-91C7647747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185422A1-E8F6-42FB-9553-8E0BEED21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475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6896FA-EBEE-4250-B623-AE961E6891CB}" type="slidenum">
              <a:rPr lang="cs-CZ" altLang="en-US" smtClean="0"/>
              <a:pPr>
                <a:defRPr/>
              </a:pPr>
              <a:t>18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4022469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C9366EE8-0F6C-43F7-87BD-9253183E3E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D808A331-7A40-4EF9-9149-61FD6427EB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08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C3B8B-51DA-44A0-8DCF-ED135EFC9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3EB596-5F0A-4A5C-9672-8EB16290B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17BC01-3F9E-4CFB-945C-39101EB7D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7362F8-CF88-4C4A-8C68-3D90E174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A91EF6-22C8-4E4D-8583-593622671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A00B4-FEC1-45CF-BAD8-CDB0664BEE6B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899620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46D586-50EB-4176-B280-80E30DD07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948523-2C7A-41B9-81EB-BABD186F8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AA9B8F-76D9-4C36-8518-33180929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1A8C2F-02E9-4B9E-A564-5575BDBCD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FEEEB-95FA-4309-B93D-E879135F7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7E072F-7949-4C39-BE71-7F8BC9A5E7D1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76641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5E8C0AA-3BBD-470A-B741-EF2F8B64C0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D00D613-9457-44AF-84F9-0813AE07B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568884-D6FB-425B-8FDA-332D1682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699564-DA56-45CD-A2BB-285A88960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0A4C03-392C-4377-ADE2-1786B1DF9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C3A884-22B4-4446-8843-73F0883CA261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2819419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4992CB-2646-4CCB-8AFD-D11DE3D03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2CCFA3-1DFF-4452-BBE7-568EF8857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258108-A922-457D-B3AC-AAB0A9A27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AF34EF-7329-4A8F-9B0D-86A8F39E7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C115FD-383F-4E4D-85B8-62B90CF6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CD101-EB69-4234-97B0-73BE6054D060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41944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899029-3676-4E79-A0E2-C1B28AC40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C8D7F27-382F-4552-9A52-BBAA2AB30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283347-9A4C-4AE6-B226-EB0EE9FBA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3D9CE0-C64C-4FB5-9CE8-39D16733F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5ED5A2-4D79-4391-B30D-0C83081CC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CD101-EB69-4234-97B0-73BE6054D060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57704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7FADE-A90F-4122-A906-F16903AD2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3D2002-3106-4042-A5AA-695940EC3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C0FE620-3E0D-4134-B2E4-BCCF4E04C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9E07711-1F27-44B2-B310-2A42E8317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5566F3A-2EC2-4574-BA59-A1660B237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EF3CC13-8C75-4672-B902-1573828A7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1B5E2-AE0B-49E4-AE8B-32D10188A52F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2569589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71EE6F-6C05-48E5-814A-CCDA91ABC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528DF89-0416-4379-B07A-81CA34998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752930E-2D32-4DA6-B94F-6E4F63906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4937638-4A5D-4098-B389-0C9FB3F59D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FCC2743-AD76-417F-9711-6311652BF4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D24DF6F-A217-4220-8C05-E7D72BC74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D24D887-8AF3-4B0E-BDF8-C13A4DC45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1DC4AD8-EFA3-42F7-B07E-5F5BAE779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39774B-92D6-4C94-B5C7-6BA2D5AD20FA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76958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90FA1A-B07F-4182-A099-7C3822BE5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1F36B0-42D8-44BB-ACF0-3376CD9EA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D500A17-508A-4775-B9D4-BE55A9125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D612CA3-FD75-4841-851F-981B359E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CD101-EB69-4234-97B0-73BE6054D060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70408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F1CEDE1-ECE6-42C3-97E2-C4D7B9E39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18D0373-078C-44AE-A4D8-DF8DC1BB9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D4818AD-8903-468E-B052-3116DEAA3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5DF0AA-944E-4CED-9030-03850DFEC25C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133308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C05776-A046-4437-9618-FEA73E035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B837D3-907F-4A72-A955-F3904D23E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724374F-FE96-4221-BC14-2FEDC4D58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800256A-0F36-42AF-9CE7-FA1687224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6B27D8-5496-4B38-BA28-40C7325E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2F10D8-0764-4EAC-8F5A-3771D101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6C3F7-4666-416B-AE2C-4E397C8FDF4B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428394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8C4C60-6981-431D-99A9-C9C76D64C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7843D46-338A-4B85-90AF-A488B55C17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AD2624A-BB97-4716-AFC5-C2D5A6CB7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E8FDBC-5D32-4E57-8073-52481B4FB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BC2509-1BEA-43BA-BD6E-9560359F1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BA9050-04F8-48E2-A02C-1EBCBD2B8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5A5F7-3D0F-4865-AFE7-94ED944FEADB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84166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A781455-224C-471F-A8C5-794F63A3C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F05113D-056F-460C-8688-89754C623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B31830-EBAC-4307-B77B-5953DD0BE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B01653-BC23-40CE-BE1E-306ACBB5DA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E28E5C-89E9-4777-BB31-8ABB47D46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4CD101-EB69-4234-97B0-73BE6054D060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7247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3" name="Text Box 18">
            <a:extLst>
              <a:ext uri="{FF2B5EF4-FFF2-40B4-BE49-F238E27FC236}">
                <a16:creationId xmlns:a16="http://schemas.microsoft.com/office/drawing/2014/main" id="{2CA3D0EB-CB88-459F-9120-6F018A626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460954"/>
            <a:ext cx="5112568" cy="272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lang="cs-CZ" altLang="cs-CZ" sz="24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endParaRPr lang="cs-CZ" altLang="cs-CZ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lang="cs-CZ" altLang="cs-CZ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Exekuce</a:t>
            </a:r>
          </a:p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kumimoji="0" lang="cs-CZ" alt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Oddlužení</a:t>
            </a:r>
          </a:p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endParaRPr lang="cs-CZ" altLang="cs-CZ" sz="4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None/>
              <a:defRPr/>
            </a:pPr>
            <a:r>
              <a:rPr lang="cs-CZ" altLang="cs-CZ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cs-CZ" altLang="cs-CZ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duben 2026</a:t>
            </a:r>
            <a:endParaRPr kumimoji="0" lang="cs-CZ" altLang="cs-CZ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11560" y="4858437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Iva Janusová</a:t>
            </a:r>
            <a:endParaRPr kumimoji="0" lang="cs-CZ" sz="1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dluhový pracovní poradce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Člověk v tísní, o.p.s., Tatranská 597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460 07 Liberec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D5F5F05-AC84-453A-812E-BC89D230A7C6}"/>
              </a:ext>
            </a:extLst>
          </p:cNvPr>
          <p:cNvSpPr/>
          <p:nvPr/>
        </p:nvSpPr>
        <p:spPr>
          <a:xfrm>
            <a:off x="107504" y="116632"/>
            <a:ext cx="90364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i="1" dirty="0">
                <a:cs typeface="Arial" panose="020B0604020202020204" pitchFamily="34" charset="0"/>
              </a:rPr>
              <a:t>	DORUČOVÁNÍ DLE EXEKUČNÍ NOVELY:</a:t>
            </a:r>
          </a:p>
          <a:p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u="sng" dirty="0">
                <a:cs typeface="Arial" panose="020B0604020202020204" pitchFamily="34" charset="0"/>
              </a:rPr>
              <a:t>Centrální úřední deska: </a:t>
            </a:r>
          </a:p>
          <a:p>
            <a:endParaRPr lang="cs-CZ" sz="2400" u="sng" dirty="0"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cs-CZ" sz="2400" dirty="0">
                <a:cs typeface="Arial" panose="020B0604020202020204" pitchFamily="34" charset="0"/>
              </a:rPr>
              <a:t>seznámení účastníků řízení s výzvami ohledně doručování dokumentů, které jim nebyly doručeny. </a:t>
            </a:r>
          </a:p>
          <a:p>
            <a:endParaRPr lang="cs-CZ" sz="2400" dirty="0"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sz="2400" dirty="0">
                <a:cs typeface="Arial" panose="020B0604020202020204" pitchFamily="34" charset="0"/>
              </a:rPr>
              <a:t>dlužník má doručovací adresu na obecním, městském úřadě nebo na magistrátu.</a:t>
            </a:r>
          </a:p>
          <a:p>
            <a:endParaRPr lang="cs-CZ" sz="2400" dirty="0"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sz="2400" dirty="0">
                <a:cs typeface="Arial" panose="020B0604020202020204" pitchFamily="34" charset="0"/>
              </a:rPr>
              <a:t>exekutor takovou výzvu na Centrální úřední desku umístí na 60 dnů. </a:t>
            </a:r>
          </a:p>
          <a:p>
            <a:endParaRPr lang="cs-CZ" sz="2400" dirty="0"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sz="2400" dirty="0">
                <a:cs typeface="Arial" panose="020B0604020202020204" pitchFamily="34" charset="0"/>
              </a:rPr>
              <a:t>adresát si může tuto písemnost vyzvednout u exekutora, případně požádat o její zaslání na jinou adresu.</a:t>
            </a:r>
          </a:p>
        </p:txBody>
      </p:sp>
    </p:spTree>
    <p:extLst>
      <p:ext uri="{BB962C8B-B14F-4D97-AF65-F5344CB8AC3E}">
        <p14:creationId xmlns:p14="http://schemas.microsoft.com/office/powerpoint/2010/main" val="1451668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4005A80-7596-40A1-B826-B25D3787D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0"/>
            <a:ext cx="4961293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5FF2C38-2EF2-4EF8-A463-9CA977F69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638" y="0"/>
            <a:ext cx="4660362" cy="6858000"/>
          </a:xfrm>
          <a:prstGeom prst="rect">
            <a:avLst/>
          </a:prstGeom>
        </p:spPr>
      </p:pic>
      <p:sp>
        <p:nvSpPr>
          <p:cNvPr id="2" name="Hvězda: pěticípá 1">
            <a:extLst>
              <a:ext uri="{FF2B5EF4-FFF2-40B4-BE49-F238E27FC236}">
                <a16:creationId xmlns:a16="http://schemas.microsoft.com/office/drawing/2014/main" id="{2B7BB1E5-2644-453E-9E9C-3DFA7CF24532}"/>
              </a:ext>
            </a:extLst>
          </p:cNvPr>
          <p:cNvSpPr/>
          <p:nvPr/>
        </p:nvSpPr>
        <p:spPr>
          <a:xfrm>
            <a:off x="2627784" y="980728"/>
            <a:ext cx="360040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: doleva 3">
            <a:extLst>
              <a:ext uri="{FF2B5EF4-FFF2-40B4-BE49-F238E27FC236}">
                <a16:creationId xmlns:a16="http://schemas.microsoft.com/office/drawing/2014/main" id="{092A60E5-89CA-4B68-AF0D-AE4C4D7D290F}"/>
              </a:ext>
            </a:extLst>
          </p:cNvPr>
          <p:cNvSpPr/>
          <p:nvPr/>
        </p:nvSpPr>
        <p:spPr>
          <a:xfrm>
            <a:off x="8820472" y="6021288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leva 5">
            <a:extLst>
              <a:ext uri="{FF2B5EF4-FFF2-40B4-BE49-F238E27FC236}">
                <a16:creationId xmlns:a16="http://schemas.microsoft.com/office/drawing/2014/main" id="{AAC1E4BC-6378-258C-1AB1-1CCB56CBFD9A}"/>
              </a:ext>
            </a:extLst>
          </p:cNvPr>
          <p:cNvSpPr/>
          <p:nvPr/>
        </p:nvSpPr>
        <p:spPr>
          <a:xfrm>
            <a:off x="6296562" y="1916832"/>
            <a:ext cx="864096" cy="14401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232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76F0240-8179-4B0E-932F-8DCA41D9E2AC}"/>
              </a:ext>
            </a:extLst>
          </p:cNvPr>
          <p:cNvSpPr txBox="1"/>
          <p:nvPr/>
        </p:nvSpPr>
        <p:spPr>
          <a:xfrm>
            <a:off x="2123728" y="548680"/>
            <a:ext cx="4161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SRÁŽKY Z PŘÍJMŮ </a:t>
            </a:r>
            <a:r>
              <a:rPr lang="cs-CZ" sz="2800" b="1" dirty="0">
                <a:highlight>
                  <a:srgbClr val="FFFF00"/>
                </a:highlight>
              </a:rPr>
              <a:t>VE VTOS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4EF9013-F645-42A8-8594-B2916294DEC5}"/>
              </a:ext>
            </a:extLst>
          </p:cNvPr>
          <p:cNvSpPr txBox="1"/>
          <p:nvPr/>
        </p:nvSpPr>
        <p:spPr>
          <a:xfrm>
            <a:off x="107504" y="1340768"/>
            <a:ext cx="903649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>
                <a:highlight>
                  <a:srgbClr val="FFFF00"/>
                </a:highlight>
              </a:rPr>
              <a:t>33 % </a:t>
            </a:r>
            <a:r>
              <a:rPr lang="cs-CZ" sz="2400" dirty="0"/>
              <a:t>výživné – </a:t>
            </a:r>
            <a:r>
              <a:rPr lang="cs-CZ" sz="2400" dirty="0">
                <a:highlight>
                  <a:srgbClr val="FFFF00"/>
                </a:highlight>
              </a:rPr>
              <a:t>Rozsudek na účtárnu ( i v zaměstnání venku)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23 % náklady VTOS</a:t>
            </a:r>
          </a:p>
          <a:p>
            <a:pPr marL="285750" indent="-285750">
              <a:buFontTx/>
              <a:buChar char="-"/>
            </a:pPr>
            <a:r>
              <a:rPr lang="cs-CZ" sz="2400" dirty="0">
                <a:highlight>
                  <a:srgbClr val="FFFF00"/>
                </a:highlight>
              </a:rPr>
              <a:t>12 %</a:t>
            </a:r>
            <a:r>
              <a:rPr lang="cs-CZ" sz="2400" dirty="0"/>
              <a:t>  na základě nařízeného výkonu rozhodnutí soudu nebo orgánu státní správy</a:t>
            </a:r>
          </a:p>
          <a:p>
            <a:pPr marL="285750" indent="-285750">
              <a:buFontTx/>
              <a:buChar char="-"/>
            </a:pPr>
            <a:r>
              <a:rPr lang="cs-CZ" sz="2400" dirty="0">
                <a:highlight>
                  <a:srgbClr val="FFFF00"/>
                </a:highlight>
              </a:rPr>
              <a:t>4 %</a:t>
            </a:r>
            <a:r>
              <a:rPr lang="cs-CZ" sz="2400" dirty="0"/>
              <a:t> ostatní srážky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17 % kapesné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11 % úložné	( úložné nad 35 tis. Kč lze postihnout exekučně)</a:t>
            </a:r>
          </a:p>
          <a:p>
            <a:endParaRPr lang="cs-CZ" sz="2400" dirty="0"/>
          </a:p>
          <a:p>
            <a:r>
              <a:rPr lang="cs-CZ" sz="2200" dirty="0"/>
              <a:t>Pokud se nesráží na nějakou z výše uvedených skupin, částka se použije na úhradu dalších srážek.</a:t>
            </a:r>
          </a:p>
          <a:p>
            <a:endParaRPr lang="cs-CZ" sz="2200" dirty="0"/>
          </a:p>
          <a:p>
            <a:r>
              <a:rPr lang="cs-CZ" sz="2200" dirty="0"/>
              <a:t>Výše nákladů výkonu trestu činí 80 Kč/den, max. 2 480 Kč za kalendářní měsíc.</a:t>
            </a:r>
          </a:p>
          <a:p>
            <a:r>
              <a:rPr lang="cs-CZ" sz="2200" dirty="0"/>
              <a:t> </a:t>
            </a:r>
            <a:endParaRPr lang="cs-CZ" sz="2200" b="1" dirty="0"/>
          </a:p>
          <a:p>
            <a:r>
              <a:rPr lang="cs-CZ" sz="2200" dirty="0"/>
              <a:t>Na srážky do insolvence lze použít </a:t>
            </a:r>
            <a:r>
              <a:rPr lang="cs-CZ" sz="2200" dirty="0">
                <a:highlight>
                  <a:srgbClr val="FFFF00"/>
                </a:highlight>
              </a:rPr>
              <a:t>49 %</a:t>
            </a:r>
            <a:r>
              <a:rPr lang="cs-CZ" sz="2200" dirty="0"/>
              <a:t> z čistého příjmu.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11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FB39A1E-8A47-48AA-B628-82368397B9AE}"/>
              </a:ext>
            </a:extLst>
          </p:cNvPr>
          <p:cNvSpPr txBox="1"/>
          <p:nvPr/>
        </p:nvSpPr>
        <p:spPr>
          <a:xfrm>
            <a:off x="2915816" y="200366"/>
            <a:ext cx="3551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VÝPLATNÍ PÁSKA VTOS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7D06209-D6FE-A431-2D45-9E616EC80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8" y="695023"/>
            <a:ext cx="8952483" cy="603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30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564BAC6-A882-45EA-85ED-E5A03E41E31A}"/>
              </a:ext>
            </a:extLst>
          </p:cNvPr>
          <p:cNvSpPr txBox="1"/>
          <p:nvPr/>
        </p:nvSpPr>
        <p:spPr>
          <a:xfrm>
            <a:off x="0" y="404664"/>
            <a:ext cx="9144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Výše nákladů výkonu trestu činí 80 Kč/den, max. 2 480 Kč za kalendářní měsíc. </a:t>
            </a:r>
          </a:p>
          <a:p>
            <a:endParaRPr lang="cs-CZ" sz="2800" b="1" dirty="0"/>
          </a:p>
          <a:p>
            <a:r>
              <a:rPr lang="cs-CZ" sz="2800" b="1" dirty="0"/>
              <a:t>Osvobození od NVT: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nezaviněně pracovně nezařazen nebo bez jiného příjmu v daném měsíci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nedovršil 18. rok věku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při ústavní (nemocniční) péči – nutné zdravotní pojištění dle zvláštního právního předpisu (netýká se sebepoškození)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zařazení do vzdělávacího, terapeutického programu, s dobou nejméně 21 hodin týdně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 dobu přerušení trestu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 dobu účasti na soudním jednání v postavení svědka nebo poškozeného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je-li na útěku</a:t>
            </a:r>
          </a:p>
        </p:txBody>
      </p:sp>
    </p:spTree>
    <p:extLst>
      <p:ext uri="{BB962C8B-B14F-4D97-AF65-F5344CB8AC3E}">
        <p14:creationId xmlns:p14="http://schemas.microsoft.com/office/powerpoint/2010/main" val="2386195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85ECCFF-7994-4E6D-9C3A-E6D11DC434F1}"/>
              </a:ext>
            </a:extLst>
          </p:cNvPr>
          <p:cNvSpPr txBox="1"/>
          <p:nvPr/>
        </p:nvSpPr>
        <p:spPr>
          <a:xfrm>
            <a:off x="136340" y="188640"/>
            <a:ext cx="8828148" cy="7094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2800" b="1" dirty="0">
                <a:cs typeface="Arial" panose="020B0604020202020204" pitchFamily="34" charset="0"/>
              </a:rPr>
              <a:t>SRÁŽKY Z PŘÍJMU </a:t>
            </a:r>
            <a:r>
              <a:rPr lang="cs-CZ" altLang="cs-CZ" sz="2800" b="1" dirty="0">
                <a:highlight>
                  <a:srgbClr val="FFFF00"/>
                </a:highlight>
                <a:cs typeface="Arial" panose="020B0604020202020204" pitchFamily="34" charset="0"/>
              </a:rPr>
              <a:t>MIMO</a:t>
            </a:r>
            <a:r>
              <a:rPr lang="cs-CZ" altLang="cs-CZ" sz="2800" b="1" dirty="0">
                <a:cs typeface="Arial" panose="020B0604020202020204" pitchFamily="34" charset="0"/>
              </a:rPr>
              <a:t> VTOS</a:t>
            </a:r>
          </a:p>
          <a:p>
            <a:endParaRPr lang="cs-CZ" altLang="cs-CZ" sz="2000" b="1" dirty="0">
              <a:cs typeface="Arial" panose="020B0604020202020204" pitchFamily="34" charset="0"/>
            </a:endParaRPr>
          </a:p>
          <a:p>
            <a:r>
              <a:rPr lang="cs-CZ" altLang="cs-CZ" sz="2000" i="1" dirty="0">
                <a:cs typeface="Arial" panose="020B0604020202020204" pitchFamily="34" charset="0"/>
              </a:rPr>
              <a:t>Čistá mzda - nezabavitelná částka = ze zbytku plátce příjmu provede 2/3 nebo 1/3 srážku (podle původu dluhu – přednostní, nepřednostní)</a:t>
            </a:r>
          </a:p>
          <a:p>
            <a:endParaRPr lang="cs-CZ" altLang="cs-CZ" sz="2400" b="1" i="1" dirty="0"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cs-CZ" altLang="cs-CZ" sz="2400" b="1" i="1" dirty="0">
                <a:cs typeface="Arial" panose="020B0604020202020204" pitchFamily="34" charset="0"/>
              </a:rPr>
              <a:t>Od 1. 1. 2026</a:t>
            </a:r>
          </a:p>
          <a:p>
            <a:pPr algn="ctr">
              <a:spcAft>
                <a:spcPts val="600"/>
              </a:spcAft>
            </a:pPr>
            <a:r>
              <a:rPr lang="cs-CZ" altLang="cs-CZ" sz="2400" i="1" dirty="0">
                <a:cs typeface="Arial" panose="020B0604020202020204" pitchFamily="34" charset="0"/>
              </a:rPr>
              <a:t>NEZABAVITELNÁ ČÁSTKA NA OSOBU POVINNÉHO</a:t>
            </a:r>
          </a:p>
          <a:p>
            <a:pPr algn="ctr">
              <a:spcAft>
                <a:spcPts val="600"/>
              </a:spcAft>
            </a:pPr>
            <a:r>
              <a:rPr lang="cs-CZ" altLang="cs-CZ" sz="2400" b="1" i="1" u="sng" dirty="0">
                <a:cs typeface="Arial" panose="020B0604020202020204" pitchFamily="34" charset="0"/>
              </a:rPr>
              <a:t>14 102 Kč</a:t>
            </a:r>
          </a:p>
          <a:p>
            <a:pPr algn="ctr">
              <a:spcAft>
                <a:spcPts val="600"/>
              </a:spcAft>
            </a:pPr>
            <a:endParaRPr lang="cs-CZ" altLang="cs-CZ" sz="2400" b="1" i="1" u="sng" dirty="0"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cs-CZ" altLang="cs-CZ" sz="2400" i="1" dirty="0">
                <a:cs typeface="Arial" panose="020B0604020202020204" pitchFamily="34" charset="0"/>
              </a:rPr>
              <a:t>NEZABAVITELNÁ ČÁSTKA NA VYŽIVOVANOU OSOBU</a:t>
            </a:r>
          </a:p>
          <a:p>
            <a:pPr algn="ctr">
              <a:spcAft>
                <a:spcPts val="600"/>
              </a:spcAft>
            </a:pPr>
            <a:r>
              <a:rPr lang="cs-CZ" altLang="cs-CZ" sz="2400" b="1" i="1" u="sng" dirty="0">
                <a:cs typeface="Arial" panose="020B0604020202020204" pitchFamily="34" charset="0"/>
              </a:rPr>
              <a:t>3 526 Kč</a:t>
            </a:r>
          </a:p>
          <a:p>
            <a:pPr algn="ctr">
              <a:spcAft>
                <a:spcPts val="600"/>
              </a:spcAft>
            </a:pPr>
            <a:endParaRPr lang="cs-CZ" altLang="cs-CZ" sz="2400" b="1" i="1" u="sng" dirty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altLang="cs-CZ" sz="2400" i="1" u="sng" dirty="0">
                <a:cs typeface="Arial" panose="020B0604020202020204" pitchFamily="34" charset="0"/>
              </a:rPr>
              <a:t>v exekuci</a:t>
            </a:r>
            <a:r>
              <a:rPr lang="cs-CZ" altLang="cs-CZ" sz="2400" i="1" dirty="0">
                <a:cs typeface="Arial" panose="020B0604020202020204" pitchFamily="34" charset="0"/>
              </a:rPr>
              <a:t> - vlastní děti i mimo spol. domácnost, pokud není BV vymáháno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altLang="cs-CZ" sz="2400" i="1" u="sng" dirty="0">
                <a:cs typeface="Arial" panose="020B0604020202020204" pitchFamily="34" charset="0"/>
              </a:rPr>
              <a:t>v oddlužení</a:t>
            </a:r>
            <a:r>
              <a:rPr lang="cs-CZ" altLang="cs-CZ" sz="2400" i="1" dirty="0">
                <a:cs typeface="Arial" panose="020B0604020202020204" pitchFamily="34" charset="0"/>
              </a:rPr>
              <a:t> - vlastní děti pouze ve spol. domácnosti</a:t>
            </a:r>
          </a:p>
          <a:p>
            <a:pPr algn="ctr">
              <a:spcAft>
                <a:spcPts val="600"/>
              </a:spcAft>
            </a:pPr>
            <a:endParaRPr lang="cs-CZ" alt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endParaRPr lang="cs-CZ" altLang="cs-CZ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endParaRPr lang="cs-CZ" altLang="cs-CZ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851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D0F6EB6-E6A4-4857-8E5D-7B7C0A19C8A8}"/>
              </a:ext>
            </a:extLst>
          </p:cNvPr>
          <p:cNvSpPr txBox="1"/>
          <p:nvPr/>
        </p:nvSpPr>
        <p:spPr>
          <a:xfrm>
            <a:off x="0" y="404664"/>
            <a:ext cx="91440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			</a:t>
            </a:r>
            <a:r>
              <a:rPr lang="cs-CZ" sz="2800" b="1" dirty="0"/>
              <a:t>NOVELA Z ROKU 2024</a:t>
            </a:r>
          </a:p>
          <a:p>
            <a:endParaRPr lang="cs-CZ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4 a více exekuce = srážky jako pro přednostní pohledávku – (</a:t>
            </a:r>
            <a:r>
              <a:rPr lang="cs-CZ" sz="2400" i="1" dirty="0"/>
              <a:t>nepoužije se, pokud povinný doloží plátci mzdy, že mu byl přiznán starobní důchod, invalidní důchod II. nebo III. stupně, sirotčí důchod)</a:t>
            </a:r>
          </a:p>
          <a:p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z bankovního zablokovaného účtu možnost uhradit exekuci </a:t>
            </a:r>
            <a:r>
              <a:rPr lang="cs-CZ" sz="2400" i="1" dirty="0"/>
              <a:t>(i prostředky na dálku /mobilní, internetové bankovnictví, zadání příkazu)</a:t>
            </a:r>
          </a:p>
          <a:p>
            <a:endParaRPr lang="cs-CZ" sz="2400" i="1" dirty="0"/>
          </a:p>
          <a:p>
            <a:endParaRPr lang="cs-CZ" sz="2800" dirty="0"/>
          </a:p>
          <a:p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938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9">
            <a:extLst>
              <a:ext uri="{FF2B5EF4-FFF2-40B4-BE49-F238E27FC236}">
                <a16:creationId xmlns:a16="http://schemas.microsoft.com/office/drawing/2014/main" id="{73F59C4F-543B-4A04-9DED-6E584F8F0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65858"/>
            <a:ext cx="9144000" cy="37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cs-CZ" altLang="cs-CZ" sz="2400" b="1" dirty="0">
                <a:latin typeface="+mn-lt"/>
                <a:cs typeface="Arial" panose="020B0604020202020204" pitchFamily="34" charset="0"/>
              </a:rPr>
              <a:t>nezabavitelná částka </a:t>
            </a:r>
            <a:r>
              <a:rPr lang="cs-CZ" altLang="cs-CZ" sz="2400" dirty="0">
                <a:latin typeface="+mn-lt"/>
                <a:cs typeface="Arial" panose="020B0604020202020204" pitchFamily="34" charset="0"/>
              </a:rPr>
              <a:t>– podle počtu vyživovaných osob</a:t>
            </a:r>
          </a:p>
          <a:p>
            <a:pPr marL="0" indent="0">
              <a:spcAft>
                <a:spcPts val="450"/>
              </a:spcAft>
            </a:pPr>
            <a:r>
              <a:rPr lang="cs-CZ" altLang="cs-CZ" sz="2400" dirty="0"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cs-CZ" altLang="cs-CZ" sz="2400" b="1" dirty="0">
                <a:latin typeface="+mn-lt"/>
                <a:cs typeface="Arial" panose="020B0604020202020204" pitchFamily="34" charset="0"/>
              </a:rPr>
              <a:t>vyživované osoby:</a:t>
            </a:r>
            <a:r>
              <a:rPr lang="cs-CZ" altLang="cs-CZ" sz="2400" dirty="0">
                <a:latin typeface="+mn-lt"/>
                <a:cs typeface="Arial" panose="020B0604020202020204" pitchFamily="34" charset="0"/>
              </a:rPr>
              <a:t> nezaopatřené dítě - </a:t>
            </a:r>
            <a:r>
              <a:rPr lang="cs-CZ" altLang="cs-CZ" sz="2400" dirty="0">
                <a:highlight>
                  <a:srgbClr val="FFFF00"/>
                </a:highlight>
                <a:latin typeface="+mn-lt"/>
                <a:cs typeface="Arial" panose="020B0604020202020204" pitchFamily="34" charset="0"/>
              </a:rPr>
              <a:t>nahlásit účetní</a:t>
            </a:r>
          </a:p>
          <a:p>
            <a:pPr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cs-CZ" altLang="cs-CZ" sz="2400" u="sng" dirty="0">
              <a:highlight>
                <a:srgbClr val="FFFF00"/>
              </a:highlight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cs-CZ" altLang="cs-CZ" sz="2400" b="1" dirty="0">
                <a:latin typeface="+mn-lt"/>
                <a:cs typeface="Arial" panose="020B0604020202020204" pitchFamily="34" charset="0"/>
              </a:rPr>
              <a:t>exekuce jsou: nepřednostní 1/3, přednostní 2/3 </a:t>
            </a:r>
          </a:p>
          <a:p>
            <a:pPr marL="0" indent="0">
              <a:spcAft>
                <a:spcPts val="450"/>
              </a:spcAft>
            </a:pPr>
            <a:endParaRPr lang="cs-CZ" altLang="cs-CZ" sz="2400" b="1" dirty="0">
              <a:latin typeface="+mn-lt"/>
              <a:cs typeface="Arial" panose="020B0604020202020204" pitchFamily="34" charset="0"/>
            </a:endParaRPr>
          </a:p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cs-CZ" altLang="cs-CZ" sz="2400" b="1" dirty="0">
                <a:latin typeface="+mn-lt"/>
                <a:cs typeface="Arial" panose="020B0604020202020204" pitchFamily="34" charset="0"/>
              </a:rPr>
              <a:t>více jak 4 exekuce = vždy přednostní srážka </a:t>
            </a:r>
          </a:p>
          <a:p>
            <a:pPr marL="0" indent="0">
              <a:spcAft>
                <a:spcPts val="450"/>
              </a:spcAft>
            </a:pP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450"/>
              </a:spcAft>
            </a:pPr>
            <a:r>
              <a:rPr lang="cs-CZ" alt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cs-CZ" altLang="cs-CZ" i="1" dirty="0">
              <a:highlight>
                <a:srgbClr val="FF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10AB6F50-D704-4E38-B099-DA04E0EBC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74" y="188640"/>
            <a:ext cx="885698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cs-CZ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EXEKUČNÍ SRÁŽKY </a:t>
            </a:r>
            <a:r>
              <a:rPr lang="cs-CZ" b="1" dirty="0">
                <a:highlight>
                  <a:srgbClr val="FFFF00"/>
                </a:highligh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MIMO</a:t>
            </a:r>
            <a:r>
              <a:rPr lang="cs-CZ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VTOS</a:t>
            </a:r>
            <a:br>
              <a:rPr lang="cs-CZ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</a:b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32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DE516E1-3FB9-9288-2264-1F3E26B7D9C6}"/>
              </a:ext>
            </a:extLst>
          </p:cNvPr>
          <p:cNvSpPr txBox="1"/>
          <p:nvPr/>
        </p:nvSpPr>
        <p:spPr>
          <a:xfrm>
            <a:off x="174020" y="116632"/>
            <a:ext cx="879596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/>
            <a:r>
              <a:rPr lang="cs-CZ" altLang="cs-CZ" sz="1600" b="1" dirty="0">
                <a:highlight>
                  <a:srgbClr val="00FFFF"/>
                </a:highlight>
                <a:latin typeface="Aptos" panose="020B0004020202020204" pitchFamily="34" charset="0"/>
                <a:cs typeface="Arial" panose="020B0604020202020204" pitchFamily="34" charset="0"/>
              </a:rPr>
              <a:t>Jednotlivec, čistá mzda: 30 000 Kč – 14 102 Kč (NZČJ) = 15 898 Kč : 3 = 5 299 Kč</a:t>
            </a:r>
          </a:p>
          <a:p>
            <a:pPr marL="0" indent="0"/>
            <a:endParaRPr lang="cs-CZ" altLang="cs-CZ" sz="1600" dirty="0">
              <a:highlight>
                <a:srgbClr val="00FFFF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altLang="cs-CZ" sz="1600" dirty="0">
                <a:latin typeface="Aptos" panose="020B0004020202020204" pitchFamily="34" charset="0"/>
                <a:cs typeface="Arial" panose="020B0604020202020204" pitchFamily="34" charset="0"/>
              </a:rPr>
              <a:t>1/3 nepřednostní     5 299 Kč	zůstane dlužníkovi 24 701 Kč</a:t>
            </a:r>
          </a:p>
          <a:p>
            <a:pPr marL="0" indent="0"/>
            <a:endParaRPr lang="cs-CZ" altLang="cs-CZ" sz="16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altLang="cs-CZ" sz="1600" dirty="0">
                <a:latin typeface="Aptos" panose="020B0004020202020204" pitchFamily="34" charset="0"/>
                <a:cs typeface="Arial" panose="020B0604020202020204" pitchFamily="34" charset="0"/>
              </a:rPr>
              <a:t>2/3 přednostní        10 598 Kč       	zůstane dlužníkovi 19 402 Kč   </a:t>
            </a:r>
          </a:p>
          <a:p>
            <a:pPr marL="0" indent="0"/>
            <a:endParaRPr lang="cs-CZ" altLang="cs-CZ" sz="1600" dirty="0">
              <a:highlight>
                <a:srgbClr val="00FFFF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endParaRPr lang="cs-CZ" altLang="cs-CZ" sz="1600" dirty="0">
              <a:highlight>
                <a:srgbClr val="00FFFF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altLang="cs-CZ" sz="1600" b="1" dirty="0">
                <a:highlight>
                  <a:srgbClr val="FFFF00"/>
                </a:highlight>
                <a:latin typeface="Aptos" panose="020B0004020202020204" pitchFamily="34" charset="0"/>
                <a:cs typeface="Arial" panose="020B0604020202020204" pitchFamily="34" charset="0"/>
              </a:rPr>
              <a:t>1 dítě, čistá mzda: 30 000 Kč – 14 102 Kč (NZČJ) – 3 526 (NZČVO) = 12 372 Kč : 3 = 4 124 Kč</a:t>
            </a:r>
          </a:p>
          <a:p>
            <a:pPr marL="0" indent="0"/>
            <a:endParaRPr lang="cs-CZ" altLang="cs-CZ" sz="1600" dirty="0">
              <a:highlight>
                <a:srgbClr val="FFFF00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altLang="cs-CZ" sz="1600" dirty="0">
                <a:latin typeface="Aptos" panose="020B0004020202020204" pitchFamily="34" charset="0"/>
                <a:cs typeface="Arial" panose="020B0604020202020204" pitchFamily="34" charset="0"/>
              </a:rPr>
              <a:t>1/3 nepřednostní     4 124 Kč	zůstane dlužníkovi 25 876 Kč</a:t>
            </a:r>
          </a:p>
          <a:p>
            <a:pPr marL="0" indent="0"/>
            <a:endParaRPr lang="cs-CZ" altLang="cs-CZ" sz="16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altLang="cs-CZ" sz="1600" dirty="0">
                <a:latin typeface="Aptos" panose="020B0004020202020204" pitchFamily="34" charset="0"/>
                <a:cs typeface="Arial" panose="020B0604020202020204" pitchFamily="34" charset="0"/>
              </a:rPr>
              <a:t>2/3 přednostní          8 248 Kč	zůstane dlužníkovi 21 752 Kč</a:t>
            </a:r>
          </a:p>
          <a:p>
            <a:pPr marL="0" indent="0"/>
            <a:endParaRPr lang="cs-CZ" sz="1600" dirty="0">
              <a:highlight>
                <a:srgbClr val="FFFF00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sz="1600" dirty="0">
                <a:latin typeface="Aptos" panose="020B0004020202020204" pitchFamily="34" charset="0"/>
                <a:cs typeface="Arial" panose="020B0604020202020204" pitchFamily="34" charset="0"/>
              </a:rPr>
              <a:t>++++++++++++++++++++++++++++++++++++++++++++++++++++++++++++++++++++++++++++++</a:t>
            </a:r>
          </a:p>
          <a:p>
            <a:pPr marL="0" indent="0"/>
            <a:endParaRPr lang="cs-CZ" sz="1600" dirty="0">
              <a:highlight>
                <a:srgbClr val="00FFFF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sz="1600" b="1" dirty="0">
                <a:highlight>
                  <a:srgbClr val="FFCC99"/>
                </a:highlight>
                <a:latin typeface="Aptos" panose="020B0004020202020204" pitchFamily="34" charset="0"/>
                <a:cs typeface="Arial" panose="020B0604020202020204" pitchFamily="34" charset="0"/>
              </a:rPr>
              <a:t>Jednotlivec, čistá mzda: 50 000 Kč -  14 102 Kč (NZČJ) =   36 800 Kč  ……….</a:t>
            </a:r>
          </a:p>
          <a:p>
            <a:pPr marL="0" indent="0"/>
            <a:endParaRPr lang="cs-CZ" sz="1600" dirty="0">
              <a:highlight>
                <a:srgbClr val="FFCC99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sz="1600" dirty="0">
                <a:latin typeface="Aptos" panose="020B0004020202020204" pitchFamily="34" charset="0"/>
                <a:cs typeface="Arial" panose="020B0604020202020204" pitchFamily="34" charset="0"/>
              </a:rPr>
              <a:t>1/3 nepřednostní  14 884 Kč         zůstane dlužníkovi   35 116 Kč</a:t>
            </a:r>
          </a:p>
          <a:p>
            <a:pPr marL="0" indent="0"/>
            <a:endParaRPr lang="cs-CZ" sz="16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sz="1600" dirty="0">
                <a:latin typeface="Aptos" panose="020B0004020202020204" pitchFamily="34" charset="0"/>
                <a:cs typeface="Arial" panose="020B0604020202020204" pitchFamily="34" charset="0"/>
              </a:rPr>
              <a:t>2/3 přednostní       25 391 Kč     	  zůstane dlužníkovi    24 609 Kč </a:t>
            </a:r>
          </a:p>
          <a:p>
            <a:pPr marL="0" indent="0"/>
            <a:endParaRPr lang="cs-CZ" sz="1600" dirty="0">
              <a:highlight>
                <a:srgbClr val="00FFFF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endParaRPr lang="cs-CZ" sz="1600" dirty="0">
              <a:highlight>
                <a:srgbClr val="00FFFF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sz="1600" b="1" dirty="0">
                <a:highlight>
                  <a:srgbClr val="FF00FF"/>
                </a:highlight>
                <a:latin typeface="Aptos" panose="020B0004020202020204" pitchFamily="34" charset="0"/>
                <a:cs typeface="Arial" panose="020B0604020202020204" pitchFamily="34" charset="0"/>
              </a:rPr>
              <a:t>1 dítě, čistá mzda 50 000 Kč – </a:t>
            </a:r>
            <a:r>
              <a:rPr lang="cs-CZ" altLang="cs-CZ" sz="1600" b="1" dirty="0">
                <a:highlight>
                  <a:srgbClr val="FF00FF"/>
                </a:highlight>
                <a:latin typeface="Aptos" panose="020B0004020202020204" pitchFamily="34" charset="0"/>
                <a:cs typeface="Arial" panose="020B0604020202020204" pitchFamily="34" charset="0"/>
              </a:rPr>
              <a:t>14 102 Kč (NZČJ) – 3 526 (NZČVO) = 33 500 Kč …………..</a:t>
            </a:r>
          </a:p>
          <a:p>
            <a:pPr marL="0" indent="0"/>
            <a:endParaRPr lang="cs-CZ" sz="1600" b="1" dirty="0">
              <a:highlight>
                <a:srgbClr val="FF00FF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sz="1600" dirty="0">
                <a:latin typeface="Aptos" panose="020B0004020202020204" pitchFamily="34" charset="0"/>
                <a:cs typeface="Arial" panose="020B0604020202020204" pitchFamily="34" charset="0"/>
              </a:rPr>
              <a:t>1/3 nepřednostní  11 359  Kč         zůstane dlužníkovi  38 641 Kč</a:t>
            </a:r>
          </a:p>
          <a:p>
            <a:pPr marL="0" indent="0"/>
            <a:endParaRPr lang="cs-CZ" sz="16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cs-CZ" sz="1600" dirty="0">
                <a:latin typeface="Aptos" panose="020B0004020202020204" pitchFamily="34" charset="0"/>
                <a:cs typeface="Arial" panose="020B0604020202020204" pitchFamily="34" charset="0"/>
              </a:rPr>
              <a:t>2/3 přednostní       21 866   Kč         zůstane dlužníkovi  28 134 Kč </a:t>
            </a:r>
            <a:endParaRPr lang="cs-CZ" sz="16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313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122B15F2-0EA2-4664-9721-34D13C946D82}"/>
              </a:ext>
            </a:extLst>
          </p:cNvPr>
          <p:cNvSpPr/>
          <p:nvPr/>
        </p:nvSpPr>
        <p:spPr>
          <a:xfrm>
            <a:off x="0" y="332656"/>
            <a:ext cx="9144000" cy="5738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800" b="1" dirty="0">
                <a:latin typeface="Calibri" panose="020F0502020204030204" pitchFamily="34" charset="0"/>
                <a:cs typeface="Calibri" panose="020F0502020204030204" pitchFamily="34" charset="0"/>
              </a:rPr>
              <a:t>VYŽIVOVACÍ POVINNOSTI</a:t>
            </a:r>
          </a:p>
          <a:p>
            <a:endParaRPr lang="cs-CZ" sz="2400" b="1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vyživovací povinnosti doložit dokumenty (oddací list, rodný list dítěte, doklad o registrovaném partnerství,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rozsudek o určení výživného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algn="just">
              <a:lnSpc>
                <a:spcPct val="150000"/>
              </a:lnSpc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jako vyživované osoby se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počítají manžel/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, druh/družka, dítě v pěstounské péči nebo v péči třetí osoby </a:t>
            </a:r>
          </a:p>
          <a:p>
            <a:pPr algn="just">
              <a:lnSpc>
                <a:spcPct val="150000"/>
              </a:lnSpc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doptáváme se na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dlužné i běžné výživné </a:t>
            </a:r>
          </a:p>
          <a:p>
            <a:pPr algn="just">
              <a:lnSpc>
                <a:spcPct val="150000"/>
              </a:lnSpc>
            </a:pPr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477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DEEA5DA-2673-4E16-816E-4ABF13E7C743}"/>
              </a:ext>
            </a:extLst>
          </p:cNvPr>
          <p:cNvSpPr txBox="1"/>
          <p:nvPr/>
        </p:nvSpPr>
        <p:spPr>
          <a:xfrm>
            <a:off x="0" y="332656"/>
            <a:ext cx="91440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latin typeface="Aptos" panose="020B0004020202020204" pitchFamily="34" charset="0"/>
              </a:rPr>
              <a:t>Opakování z minula:</a:t>
            </a:r>
          </a:p>
          <a:p>
            <a:endParaRPr lang="cs-CZ" sz="2800" b="1" dirty="0">
              <a:latin typeface="Aptos" panose="020B0004020202020204" pitchFamily="34" charset="0"/>
            </a:endParaRPr>
          </a:p>
          <a:p>
            <a:r>
              <a:rPr lang="cs-CZ" sz="2400" dirty="0">
                <a:latin typeface="Aptos" panose="020B0004020202020204" pitchFamily="34" charset="0"/>
              </a:rPr>
              <a:t>1.Jaký údaj je pro mě důležitý před podpisem úvěrové smlouvy?</a:t>
            </a:r>
          </a:p>
          <a:p>
            <a:endParaRPr lang="cs-CZ" sz="2400" dirty="0">
              <a:latin typeface="Aptos" panose="020B0004020202020204" pitchFamily="34" charset="0"/>
            </a:endParaRPr>
          </a:p>
          <a:p>
            <a:r>
              <a:rPr lang="cs-CZ" sz="2400" dirty="0">
                <a:latin typeface="Aptos" panose="020B0004020202020204" pitchFamily="34" charset="0"/>
              </a:rPr>
              <a:t>2. Co je důležité mít pro komunikaci s věřitelem, soudem aj.?</a:t>
            </a:r>
          </a:p>
          <a:p>
            <a:endParaRPr lang="cs-CZ" sz="2400" dirty="0">
              <a:latin typeface="Aptos" panose="020B0004020202020204" pitchFamily="34" charset="0"/>
            </a:endParaRPr>
          </a:p>
          <a:p>
            <a:r>
              <a:rPr lang="cs-CZ" sz="2400" dirty="0">
                <a:latin typeface="Aptos" panose="020B0004020202020204" pitchFamily="34" charset="0"/>
              </a:rPr>
              <a:t>3. Může si vzít spotřebitel podnikatelský úvěr?</a:t>
            </a:r>
          </a:p>
          <a:p>
            <a:endParaRPr lang="cs-CZ" sz="2400" dirty="0">
              <a:latin typeface="Aptos" panose="020B0004020202020204" pitchFamily="34" charset="0"/>
            </a:endParaRPr>
          </a:p>
          <a:p>
            <a:r>
              <a:rPr lang="cs-CZ" sz="2400" dirty="0">
                <a:latin typeface="Aptos" panose="020B0004020202020204" pitchFamily="34" charset="0"/>
              </a:rPr>
              <a:t>4. Jaká je běžná promlčecí lhůta?</a:t>
            </a:r>
          </a:p>
          <a:p>
            <a:endParaRPr lang="cs-CZ" sz="2400" dirty="0">
              <a:latin typeface="Aptos" panose="020B0004020202020204" pitchFamily="34" charset="0"/>
            </a:endParaRPr>
          </a:p>
          <a:p>
            <a:r>
              <a:rPr lang="cs-CZ" sz="2400" dirty="0">
                <a:latin typeface="Aptos" panose="020B0004020202020204" pitchFamily="34" charset="0"/>
              </a:rPr>
              <a:t>5. Může si každý občan zažádat o dávky státní sociální podpory?</a:t>
            </a:r>
          </a:p>
          <a:p>
            <a:endParaRPr lang="cs-CZ" sz="2400" dirty="0">
              <a:latin typeface="Aptos" panose="020B0004020202020204" pitchFamily="34" charset="0"/>
            </a:endParaRPr>
          </a:p>
          <a:p>
            <a:endParaRPr lang="cs-CZ" sz="2400" dirty="0">
              <a:latin typeface="Aptos" panose="020B0004020202020204" pitchFamily="34" charset="0"/>
            </a:endParaRPr>
          </a:p>
          <a:p>
            <a:endParaRPr lang="cs-CZ" sz="2400" dirty="0">
              <a:latin typeface="Aptos" panose="020B000402020202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29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:a16="http://schemas.microsoft.com/office/drawing/2014/main" id="{A0071DA0-10E0-4E2C-824C-17DF482A2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066" y="188640"/>
            <a:ext cx="855442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800" b="1" dirty="0">
                <a:latin typeface="+mn-lt"/>
                <a:cs typeface="Arial" panose="020B0604020202020204" pitchFamily="34" charset="0"/>
              </a:rPr>
              <a:t>EXEKUCE X ODDLUŽENÍ</a:t>
            </a:r>
            <a:br>
              <a:rPr lang="cs-CZ" altLang="cs-CZ" sz="32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29">
            <a:extLst>
              <a:ext uri="{FF2B5EF4-FFF2-40B4-BE49-F238E27FC236}">
                <a16:creationId xmlns:a16="http://schemas.microsoft.com/office/drawing/2014/main" id="{F7A77798-6B22-4FFE-B05C-E6D757247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12776"/>
            <a:ext cx="4219400" cy="29674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450"/>
              </a:spcAft>
              <a:defRPr/>
            </a:pP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Exekuce:</a:t>
            </a: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dlužník musí postupně uhradit celý dluh.</a:t>
            </a: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až do úplného splacení nabíhají sankce a úroky</a:t>
            </a:r>
          </a:p>
          <a:p>
            <a:pPr marL="0" indent="0" eaLnBrk="1" hangingPunct="1">
              <a:spcBef>
                <a:spcPct val="0"/>
              </a:spcBef>
              <a:spcAft>
                <a:spcPts val="450"/>
              </a:spcAft>
              <a:defRPr/>
            </a:pP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cs-CZ" altLang="cs-CZ" sz="16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(od 1.1.2022 se první hradí NE a jistina)</a:t>
            </a: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nátlak exekutorů</a:t>
            </a:r>
          </a:p>
          <a:p>
            <a:pPr marL="0" indent="0" eaLnBrk="1" hangingPunct="1">
              <a:spcBef>
                <a:spcPct val="0"/>
              </a:spcBef>
              <a:spcAft>
                <a:spcPts val="450"/>
              </a:spcAft>
              <a:defRPr/>
            </a:pPr>
            <a:endParaRPr lang="cs-CZ" altLang="cs-CZ" sz="18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8" name="Text Box 29">
            <a:extLst>
              <a:ext uri="{FF2B5EF4-FFF2-40B4-BE49-F238E27FC236}">
                <a16:creationId xmlns:a16="http://schemas.microsoft.com/office/drawing/2014/main" id="{3BE23D16-C98A-4D4D-8A13-591E361F9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77" y="1419997"/>
            <a:ext cx="4637584" cy="29956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450"/>
              </a:spcAft>
              <a:defRPr/>
            </a:pP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Oddlužení:</a:t>
            </a: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dlužník musí splatit maximum, kterého je schopen </a:t>
            </a: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sankce a úroky jsou zastaveny, dluh je konečný.</a:t>
            </a: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může bez problémů používat účet </a:t>
            </a:r>
          </a:p>
          <a:p>
            <a:pPr marL="0" indent="0" eaLnBrk="1" hangingPunct="1">
              <a:spcBef>
                <a:spcPct val="0"/>
              </a:spcBef>
              <a:spcAft>
                <a:spcPts val="450"/>
              </a:spcAft>
              <a:defRPr/>
            </a:pPr>
            <a:endParaRPr lang="cs-CZ" altLang="cs-CZ" sz="1800" dirty="0">
              <a:latin typeface="+mn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678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5C02E06-C1E3-8000-BC75-E4ABAA6896C7}"/>
              </a:ext>
            </a:extLst>
          </p:cNvPr>
          <p:cNvSpPr txBox="1"/>
          <p:nvPr/>
        </p:nvSpPr>
        <p:spPr>
          <a:xfrm>
            <a:off x="2267744" y="1556792"/>
            <a:ext cx="41109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5400" dirty="0"/>
              <a:t>PŘESTÁVKA </a:t>
            </a:r>
            <a:r>
              <a:rPr lang="cs-CZ" sz="5400" dirty="0">
                <a:sym typeface="Wingdings" panose="05000000000000000000" pitchFamily="2" charset="2"/>
              </a:rPr>
              <a:t>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5883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C32D582-E75A-4107-95AB-668332C3EAF0}"/>
              </a:ext>
            </a:extLst>
          </p:cNvPr>
          <p:cNvSpPr txBox="1"/>
          <p:nvPr/>
        </p:nvSpPr>
        <p:spPr>
          <a:xfrm>
            <a:off x="1187624" y="141277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INSOLVENCE (ODDLUŽENÍ, ÚPADEK)</a:t>
            </a:r>
          </a:p>
        </p:txBody>
      </p:sp>
    </p:spTree>
    <p:extLst>
      <p:ext uri="{BB962C8B-B14F-4D97-AF65-F5344CB8AC3E}">
        <p14:creationId xmlns:p14="http://schemas.microsoft.com/office/powerpoint/2010/main" val="88410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F6FA258-5CFE-457D-9ED0-01E217EBB51F}"/>
              </a:ext>
            </a:extLst>
          </p:cNvPr>
          <p:cNvSpPr txBox="1"/>
          <p:nvPr/>
        </p:nvSpPr>
        <p:spPr>
          <a:xfrm>
            <a:off x="0" y="1556792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/>
              <a:t>Mapování všech závazků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/>
              <a:t>Trestná činnost – rozsudky kvůli náhradě škody a informování poškozených FO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/>
              <a:t>Příjmy, majetek a celková situace dlužníka (rodiny), oddlužení manželů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/>
              <a:t>Přílohy, plná moc pro sepsání, odeslání návrhu na soud</a:t>
            </a:r>
          </a:p>
          <a:p>
            <a:pPr marL="342900" indent="-342900">
              <a:buAutoNum type="arabicPeriod"/>
            </a:pPr>
            <a:endParaRPr lang="cs-CZ" sz="24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B8A74D1-6DDD-48B2-9CB2-D283E33B6597}"/>
              </a:ext>
            </a:extLst>
          </p:cNvPr>
          <p:cNvSpPr txBox="1"/>
          <p:nvPr/>
        </p:nvSpPr>
        <p:spPr>
          <a:xfrm>
            <a:off x="1259632" y="62068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PŘED PODÁNÍM NÁVRHU NA ODDLUŽENÍ</a:t>
            </a:r>
          </a:p>
        </p:txBody>
      </p:sp>
    </p:spTree>
    <p:extLst>
      <p:ext uri="{BB962C8B-B14F-4D97-AF65-F5344CB8AC3E}">
        <p14:creationId xmlns:p14="http://schemas.microsoft.com/office/powerpoint/2010/main" val="3106784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375CF-70E3-8FE2-F37F-D08B4172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499" y="404664"/>
            <a:ext cx="8018449" cy="603803"/>
          </a:xfrm>
        </p:spPr>
        <p:txBody>
          <a:bodyPr>
            <a:normAutofit/>
          </a:bodyPr>
          <a:lstStyle/>
          <a:p>
            <a:r>
              <a:rPr lang="cs-CZ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				ZÁVAZNÝ PŘÍSLIB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14106-DEE2-F387-460D-6725A844B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2" y="1124744"/>
            <a:ext cx="9090248" cy="5184576"/>
          </a:xfrm>
        </p:spPr>
        <p:txBody>
          <a:bodyPr>
            <a:normAutofit/>
          </a:bodyPr>
          <a:lstStyle/>
          <a:p>
            <a:pPr algn="just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když dlužník plní z nezabavitelné částky, ale neohrozí potřeby své a vyživovaných osob</a:t>
            </a:r>
          </a:p>
          <a:p>
            <a:pPr marL="0" indent="0" algn="just">
              <a:buNone/>
            </a:pP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 když dojde ke zvýšení nezabavitelné částky</a:t>
            </a:r>
          </a:p>
          <a:p>
            <a:pPr marL="0" indent="0" algn="just">
              <a:buNone/>
            </a:pP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 plnění z darovacích smluv a smluv o důchodu</a:t>
            </a:r>
          </a:p>
          <a:p>
            <a:pPr marL="0" indent="0" algn="just">
              <a:buNone/>
            </a:pP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 při neplnění déle jak 3 měsíce z příslibu nebo darovací smlouvy ani minimální splátky = oddlužení zrušeno bez ohledu na zavinění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7078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375CF-70E3-8FE2-F37F-D08B4172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2363"/>
            <a:ext cx="7886700" cy="763566"/>
          </a:xfrm>
        </p:spPr>
        <p:txBody>
          <a:bodyPr>
            <a:normAutofit/>
          </a:bodyPr>
          <a:lstStyle/>
          <a:p>
            <a:pPr algn="ctr"/>
            <a:r>
              <a:rPr lang="cs-CZ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PO PODÁNÍ NÁVRHU NA ODDLUŽENÍ</a:t>
            </a:r>
            <a:br>
              <a:rPr lang="cs-CZ" sz="2400" b="1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cs-CZ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Zástupný symbol pro obsah 18">
            <a:extLst>
              <a:ext uri="{FF2B5EF4-FFF2-40B4-BE49-F238E27FC236}">
                <a16:creationId xmlns:a16="http://schemas.microsoft.com/office/drawing/2014/main" id="{60CC6575-F781-4272-8BCC-BF847548D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478" y="2332212"/>
            <a:ext cx="4413578" cy="1021352"/>
          </a:xfrm>
          <a:prstGeom prst="rect">
            <a:avLst/>
          </a:prstGeom>
          <a:solidFill>
            <a:srgbClr val="00B0F0"/>
          </a:solidFill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6E9015CC-7D59-4B6C-AC3F-8145C858A12D}"/>
              </a:ext>
            </a:extLst>
          </p:cNvPr>
          <p:cNvSpPr/>
          <p:nvPr/>
        </p:nvSpPr>
        <p:spPr>
          <a:xfrm>
            <a:off x="3461658" y="3470149"/>
            <a:ext cx="34289" cy="34289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2C98B920-8656-4C24-8633-199DDD455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326" y="3895176"/>
            <a:ext cx="4438004" cy="1085270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9DBEC2C2-86FF-4B9F-9B63-6090147BAB7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94317" y="5455333"/>
            <a:ext cx="4438003" cy="10852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32AC204D-B8DC-4A68-AC57-390D0A9F9B4D}"/>
              </a:ext>
            </a:extLst>
          </p:cNvPr>
          <p:cNvSpPr txBox="1"/>
          <p:nvPr/>
        </p:nvSpPr>
        <p:spPr>
          <a:xfrm>
            <a:off x="179512" y="2765704"/>
            <a:ext cx="3888432" cy="4349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SPLÁTKOVÝ KALENDÁŘ 36 měsíců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54544131-B136-49D0-B163-30FD38A7EB52}"/>
              </a:ext>
            </a:extLst>
          </p:cNvPr>
          <p:cNvSpPr txBox="1"/>
          <p:nvPr/>
        </p:nvSpPr>
        <p:spPr>
          <a:xfrm>
            <a:off x="539552" y="4298794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SANKČNÍ PRODLOUŽENÍ až 12 měsíců (18)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BB2DA41-6F18-48C6-833C-D35B9B8C84D2}"/>
              </a:ext>
            </a:extLst>
          </p:cNvPr>
          <p:cNvSpPr txBox="1"/>
          <p:nvPr/>
        </p:nvSpPr>
        <p:spPr>
          <a:xfrm>
            <a:off x="323528" y="5927457"/>
            <a:ext cx="3389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DOPLACENÍ ODMĚNY 2 měsíce </a:t>
            </a:r>
          </a:p>
        </p:txBody>
      </p:sp>
      <p:pic>
        <p:nvPicPr>
          <p:cNvPr id="11" name="Zástupný symbol pro obsah 18">
            <a:extLst>
              <a:ext uri="{FF2B5EF4-FFF2-40B4-BE49-F238E27FC236}">
                <a16:creationId xmlns:a16="http://schemas.microsoft.com/office/drawing/2014/main" id="{0A5EACF5-147D-46B3-B6E6-4CF934C0C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17" y="756794"/>
            <a:ext cx="4413578" cy="1011467"/>
          </a:xfrm>
          <a:prstGeom prst="rect">
            <a:avLst/>
          </a:prstGeom>
          <a:solidFill>
            <a:srgbClr val="FFFF00"/>
          </a:solidFill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7C2E7AF1-4779-49E4-BA2E-D39E29B39B79}"/>
              </a:ext>
            </a:extLst>
          </p:cNvPr>
          <p:cNvSpPr txBox="1"/>
          <p:nvPr/>
        </p:nvSpPr>
        <p:spPr>
          <a:xfrm>
            <a:off x="628650" y="1108831"/>
            <a:ext cx="3298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OD POVOLENÍ KE SCHVÁLENÍ cca 6 měsíců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936373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26FF352-8DE8-4CC8-8E4B-F13D745C0804}"/>
              </a:ext>
            </a:extLst>
          </p:cNvPr>
          <p:cNvSpPr/>
          <p:nvPr/>
        </p:nvSpPr>
        <p:spPr>
          <a:xfrm>
            <a:off x="0" y="116632"/>
            <a:ext cx="91440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   ODMĚNA IS </a:t>
            </a:r>
            <a:r>
              <a:rPr lang="cs-CZ" sz="28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OD POVOLENÍ DO SCHVÁLENÍ ODDLUŽENÍ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jednotlivec - 1 800 Kč (</a:t>
            </a:r>
            <a:r>
              <a:rPr lang="cs-CZ" sz="2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2 178 Kč s DPH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) měsíčně</a:t>
            </a:r>
          </a:p>
          <a:p>
            <a:pPr algn="just"/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manželé - 2 700 Kč (</a:t>
            </a:r>
            <a:r>
              <a:rPr lang="cs-CZ" sz="2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3 267 Kč s DPH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) měsíčně</a:t>
            </a:r>
          </a:p>
          <a:p>
            <a:pPr algn="just"/>
            <a:endParaRPr lang="cs-CZ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srážka nepostačuje - soud uloží dlužníku placení zálohy na odměnu a hotové výdaje IS</a:t>
            </a:r>
          </a:p>
          <a:p>
            <a:endParaRPr lang="cs-CZ" sz="20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Pohledávky insolvenčního správce</a:t>
            </a:r>
          </a:p>
          <a:p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odměna za přezkum pohledávek 1 000 Kč (1 210 Kč s DPH) za 1 přihlášku</a:t>
            </a:r>
          </a:p>
          <a:p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 skončení ODDL. - 2 měsíce srážet maximum do stanoveného limitu (max. 12 100 Kč měsíčně a u manželů 18 150 Kč, vč. DPH)</a:t>
            </a:r>
          </a:p>
          <a:p>
            <a:pPr algn="just"/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11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375CF-70E3-8FE2-F37F-D08B4172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831626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latin typeface="+mn-lt"/>
              </a:rPr>
              <a:t>	NÁVRH NA POVOLENÍ ODDLUŽENÍ – OSVČ</a:t>
            </a:r>
            <a:br>
              <a:rPr lang="cs-CZ" sz="2800" b="1" dirty="0">
                <a:latin typeface="+mn-lt"/>
              </a:rPr>
            </a:br>
            <a:br>
              <a:rPr lang="cs-CZ" sz="2800" b="1" dirty="0">
                <a:latin typeface="+mn-lt"/>
              </a:rPr>
            </a:br>
            <a:endParaRPr lang="cs-CZ" sz="2800" b="1" dirty="0"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14106-DEE2-F387-460D-6725A844B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80728"/>
            <a:ext cx="9036496" cy="435133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cs-CZ" sz="2400" dirty="0"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cs typeface="Arial" panose="020B0604020202020204" pitchFamily="34" charset="0"/>
              </a:rPr>
              <a:t>zálohová splátka u OSVČ – § 398 b, odst.4 lze určit rovněž se souhlasem dlužníka po vyjádření IS k očekávaným budoucím </a:t>
            </a:r>
            <a:r>
              <a:rPr lang="cs-CZ" sz="2400" dirty="0" err="1">
                <a:cs typeface="Arial" panose="020B0604020202020204" pitchFamily="34" charset="0"/>
              </a:rPr>
              <a:t>měs</a:t>
            </a:r>
            <a:r>
              <a:rPr lang="cs-CZ" sz="2400" dirty="0">
                <a:cs typeface="Arial" panose="020B0604020202020204" pitchFamily="34" charset="0"/>
              </a:rPr>
              <a:t>. příjmům a výdajům dlužníka vycházejícím zpravidla z rozdílu jeho reálně dosažených příjmů a reálně vynaložených výdajů za dobu jeho podnikání</a:t>
            </a:r>
          </a:p>
          <a:p>
            <a:pPr marL="0" indent="0" algn="just">
              <a:buNone/>
            </a:pPr>
            <a:endParaRPr lang="cs-CZ" sz="2400" dirty="0"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cs typeface="Arial" panose="020B0604020202020204" pitchFamily="34" charset="0"/>
              </a:rPr>
              <a:t>OSVČ – dlužník je povinen vždy po uplynutí 12 kalendářních měsíců k 15. dni následujícího měsíce předložit IS listiny osvědčující jeho reálně dosažené příjmy a reálně vynaložené výdaje, včetně výpisů z účtu… mimo DAP</a:t>
            </a:r>
          </a:p>
          <a:p>
            <a:pPr marL="0" indent="0" algn="just">
              <a:buNone/>
            </a:pPr>
            <a:endParaRPr lang="cs-CZ" sz="2400" dirty="0"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cs typeface="Arial" panose="020B0604020202020204" pitchFamily="34" charset="0"/>
              </a:rPr>
              <a:t>OSVČ – </a:t>
            </a:r>
            <a:r>
              <a:rPr lang="cs-CZ" sz="2400" b="1" dirty="0">
                <a:cs typeface="Arial" panose="020B0604020202020204" pitchFamily="34" charset="0"/>
              </a:rPr>
              <a:t>referenční splátka </a:t>
            </a:r>
            <a:r>
              <a:rPr lang="cs-CZ" sz="2400" dirty="0">
                <a:cs typeface="Arial" panose="020B0604020202020204" pitchFamily="34" charset="0"/>
              </a:rPr>
              <a:t>– rozdíl reálně dosažených příjmů a reálně vynaložených výdajů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52514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6C96E5F-C949-40EA-8DB9-F517E3EC8FD7}"/>
              </a:ext>
            </a:extLst>
          </p:cNvPr>
          <p:cNvSpPr txBox="1"/>
          <p:nvPr/>
        </p:nvSpPr>
        <p:spPr>
          <a:xfrm>
            <a:off x="179512" y="188640"/>
            <a:ext cx="863885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sz="2400" b="1" dirty="0"/>
              <a:t>CO VŠE MUSÍ INSOLVENČNÍ SPRÁVCE PROVĚŘIT A UVÉST</a:t>
            </a:r>
          </a:p>
          <a:p>
            <a:endParaRPr lang="cs-CZ" sz="2400" b="1" dirty="0"/>
          </a:p>
          <a:p>
            <a:r>
              <a:rPr lang="cs-CZ" sz="2400" dirty="0"/>
              <a:t>1.Aktuální příjem dlužníka</a:t>
            </a:r>
          </a:p>
          <a:p>
            <a:endParaRPr lang="cs-CZ" sz="2400" dirty="0"/>
          </a:p>
          <a:p>
            <a:r>
              <a:rPr lang="cs-CZ" sz="2400" dirty="0"/>
              <a:t>2.Minulé příjmy dlužníka včetně příjmů, které dlužník uváděl v žádostech o úvěr</a:t>
            </a:r>
          </a:p>
          <a:p>
            <a:endParaRPr lang="cs-CZ" sz="2400" dirty="0"/>
          </a:p>
          <a:p>
            <a:r>
              <a:rPr lang="cs-CZ" sz="2400" dirty="0"/>
              <a:t>3.Údaje o příjmech (nabídkách práce) v profesi dlužníka v jeho regionu</a:t>
            </a:r>
          </a:p>
          <a:p>
            <a:endParaRPr lang="cs-CZ" sz="2400" dirty="0"/>
          </a:p>
          <a:p>
            <a:r>
              <a:rPr lang="cs-CZ" sz="2400" dirty="0"/>
              <a:t>4.Údaje o příjmech (nabídkách práce) v obecně dostupných profesích</a:t>
            </a:r>
          </a:p>
          <a:p>
            <a:endParaRPr lang="cs-CZ" sz="2400" dirty="0"/>
          </a:p>
          <a:p>
            <a:r>
              <a:rPr lang="cs-CZ" sz="2400" dirty="0"/>
              <a:t>5.Statistické údaje o příjmech v dlužníkově regionu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2270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375CF-70E3-8FE2-F37F-D08B4172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+mn-lt"/>
              </a:rPr>
              <a:t>          SCHVÁLENÍ ODDLUŽENÍ -povinnosti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14106-DEE2-F387-460D-6725A844B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5" y="1124745"/>
            <a:ext cx="9144000" cy="5440137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dlužník je povinen poskytovat součinnost IS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dirty="0"/>
              <a:t>dlužník vynakládá veškeré úsilí, které po něm lze spravedlivě požadovat =  soud zváží schopnosti, možnosti a majetkové poměry dlužníka</a:t>
            </a:r>
          </a:p>
          <a:p>
            <a:pPr marL="0" indent="0" algn="just">
              <a:buNone/>
            </a:pPr>
            <a:r>
              <a:rPr lang="cs-CZ" sz="2400" dirty="0"/>
              <a:t>   = soud zkoumá, zda se dlužník nevzdal výhodnějšího zaměstnání či výdělečné činnosti</a:t>
            </a:r>
          </a:p>
          <a:p>
            <a:pPr marL="0" indent="0" algn="just">
              <a:buNone/>
            </a:pPr>
            <a:r>
              <a:rPr lang="cs-CZ" sz="2400" dirty="0"/>
              <a:t>   = zda se nevzdal majetkového prospěchu, zda nepodstupuje nepřiměřená majetková rizika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dirty="0">
                <a:highlight>
                  <a:srgbClr val="FFFF00"/>
                </a:highlight>
              </a:rPr>
              <a:t>do 15 dnů v případě nezaměstnanosti musí dlužník požádat o zařazení do evidence uchazečů o zaměstnání, nesmí být sankčně vyřazen </a:t>
            </a:r>
            <a:r>
              <a:rPr lang="cs-CZ" sz="2400" dirty="0">
                <a:highlight>
                  <a:srgbClr val="FFFF00"/>
                </a:highlight>
                <a:cs typeface="Arial" panose="020B0604020202020204" pitchFamily="34" charset="0"/>
              </a:rPr>
              <a:t>→ porušení podmínek</a:t>
            </a:r>
            <a:endParaRPr lang="cs-CZ" sz="2400" dirty="0">
              <a:highlight>
                <a:srgbClr val="FFFF00"/>
              </a:highlight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3419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92EA9B6-81B9-4764-86F7-B1598A4055CD}"/>
              </a:ext>
            </a:extLst>
          </p:cNvPr>
          <p:cNvSpPr txBox="1"/>
          <p:nvPr/>
        </p:nvSpPr>
        <p:spPr>
          <a:xfrm>
            <a:off x="179512" y="0"/>
            <a:ext cx="89644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latin typeface="Aptos" panose="020B0004020202020204" pitchFamily="34" charset="0"/>
              </a:rPr>
              <a:t>DNEŠNÍ TÉMATA</a:t>
            </a:r>
          </a:p>
          <a:p>
            <a:pPr algn="ctr"/>
            <a:r>
              <a:rPr lang="cs-CZ" sz="3200" b="1" dirty="0">
                <a:latin typeface="Aptos" panose="020B0004020202020204" pitchFamily="34" charset="0"/>
              </a:rPr>
              <a:t>EXEKUCE, INSOLVENCE (ODDLUŽENÍ)</a:t>
            </a:r>
          </a:p>
          <a:p>
            <a:r>
              <a:rPr lang="cs-CZ" sz="3200" dirty="0">
                <a:latin typeface="Aptos" panose="020B0004020202020204" pitchFamily="34" charset="0"/>
              </a:rPr>
              <a:t>			(konkurz, reorganizace)</a:t>
            </a:r>
          </a:p>
          <a:p>
            <a:endParaRPr lang="cs-CZ" sz="3200" dirty="0">
              <a:latin typeface="Aptos" panose="020B0004020202020204" pitchFamily="34" charset="0"/>
            </a:endParaRPr>
          </a:p>
          <a:p>
            <a:r>
              <a:rPr lang="cs-CZ" sz="2400" dirty="0">
                <a:latin typeface="Aptos" panose="020B0004020202020204" pitchFamily="34" charset="0"/>
              </a:rPr>
              <a:t>1. Co všechno může být postiženo exekucí?</a:t>
            </a:r>
          </a:p>
          <a:p>
            <a:pPr marL="342900" indent="-342900">
              <a:buAutoNum type="arabicPeriod"/>
            </a:pPr>
            <a:endParaRPr lang="cs-CZ" sz="2400" dirty="0">
              <a:latin typeface="Aptos" panose="020B0004020202020204" pitchFamily="34" charset="0"/>
            </a:endParaRPr>
          </a:p>
          <a:p>
            <a:r>
              <a:rPr lang="cs-CZ" sz="2400" dirty="0">
                <a:latin typeface="Aptos" panose="020B0004020202020204" pitchFamily="34" charset="0"/>
              </a:rPr>
              <a:t>2. Víte jaký je rozdíl mezi přednostní a nepřednostní exekucí?</a:t>
            </a:r>
            <a:endParaRPr lang="cs-CZ" sz="2400" b="1" dirty="0">
              <a:latin typeface="Aptos" panose="020B0004020202020204" pitchFamily="34" charset="0"/>
            </a:endParaRPr>
          </a:p>
          <a:p>
            <a:endParaRPr lang="cs-CZ" sz="2400" dirty="0">
              <a:latin typeface="Aptos" panose="020B0004020202020204" pitchFamily="34" charset="0"/>
            </a:endParaRPr>
          </a:p>
          <a:p>
            <a:r>
              <a:rPr lang="cs-CZ" sz="2400" dirty="0">
                <a:latin typeface="Aptos" panose="020B0004020202020204" pitchFamily="34" charset="0"/>
              </a:rPr>
              <a:t>3. Je insolvence (oddlužení, osobní bankrot) vhodná a možná pro všechny dlužníky?</a:t>
            </a:r>
          </a:p>
          <a:p>
            <a:endParaRPr lang="cs-CZ" sz="2400" dirty="0">
              <a:latin typeface="Aptos" panose="020B0004020202020204" pitchFamily="34" charset="0"/>
            </a:endParaRPr>
          </a:p>
          <a:p>
            <a:r>
              <a:rPr lang="cs-CZ" sz="2400" dirty="0">
                <a:latin typeface="Aptos" panose="020B0004020202020204" pitchFamily="34" charset="0"/>
              </a:rPr>
              <a:t>4.  Lze se oddlužit ze všech závazků? Pokud ne, proč?</a:t>
            </a:r>
          </a:p>
          <a:p>
            <a:endParaRPr lang="cs-CZ" dirty="0">
              <a:latin typeface="Aptos" panose="020B0004020202020204" pitchFamily="34" charset="0"/>
            </a:endParaRPr>
          </a:p>
          <a:p>
            <a:pPr marL="285750" indent="-285750">
              <a:buFontTx/>
              <a:buChar char="-"/>
            </a:pPr>
            <a:endParaRPr lang="cs-CZ" dirty="0">
              <a:latin typeface="Aptos" panose="020B0004020202020204" pitchFamily="34" charset="0"/>
            </a:endParaRPr>
          </a:p>
          <a:p>
            <a:endParaRPr lang="cs-CZ" dirty="0">
              <a:latin typeface="Aptos" panose="020B00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5741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375CF-70E3-8FE2-F37F-D08B4172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+mn-lt"/>
              </a:rPr>
              <a:t>       PŘERUŠENÍ a PRODLOUŽENÍ  ODDLUŽENÍ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14106-DEE2-F387-460D-6725A844B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34749"/>
            <a:ext cx="9144000" cy="4351338"/>
          </a:xfrm>
        </p:spPr>
        <p:txBody>
          <a:bodyPr>
            <a:normAutofit fontScale="92500"/>
          </a:bodyPr>
          <a:lstStyle/>
          <a:p>
            <a:r>
              <a:rPr lang="cs-CZ" sz="2400" dirty="0"/>
              <a:t>lze přerušit opakovaně až na celkovou dobu 1 roku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prodloužení oddlužení PSK se ZMP na návrh dlužníka až o 6 měsíců, takto nelze opakovaně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insolvenční soud může prodloužit dobu oddlužení o počet měsíců, ve kterých dlužník neplnil podstatné povinnosti a to zejména ty pod písmenem </a:t>
            </a:r>
            <a:r>
              <a:rPr lang="cs-CZ" sz="2400" i="1" dirty="0"/>
              <a:t>a) přiměřená výdělečná činnost </a:t>
            </a:r>
            <a:r>
              <a:rPr lang="cs-CZ" sz="2400" dirty="0"/>
              <a:t>a </a:t>
            </a:r>
            <a:r>
              <a:rPr lang="cs-CZ" sz="2400" i="1" dirty="0"/>
              <a:t>h) – vynaložení veškerého úsilí</a:t>
            </a:r>
            <a:r>
              <a:rPr lang="cs-CZ" sz="2400" dirty="0"/>
              <a:t>, takto lze prodloužit opakovaně, nejdéle však v souhrnu o 12 měsíců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 err="1"/>
              <a:t>ins</a:t>
            </a:r>
            <a:r>
              <a:rPr lang="cs-CZ" sz="2400" dirty="0"/>
              <a:t>. soud neprodlouží, pokud by prodloužením nebyly uspokojeny jiné pohledávky, než odměna a hotové výdaje IS</a:t>
            </a:r>
          </a:p>
        </p:txBody>
      </p:sp>
    </p:spTree>
    <p:extLst>
      <p:ext uri="{BB962C8B-B14F-4D97-AF65-F5344CB8AC3E}">
        <p14:creationId xmlns:p14="http://schemas.microsoft.com/office/powerpoint/2010/main" val="5211570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375CF-70E3-8FE2-F37F-D08B4172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+mn-lt"/>
              </a:rPr>
              <a:t>				</a:t>
            </a:r>
            <a:r>
              <a:rPr lang="cs-CZ" sz="2800" b="1" dirty="0">
                <a:latin typeface="+mn-lt"/>
              </a:rPr>
              <a:t>VÝŽIVNÉ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14106-DEE2-F387-460D-6725A844B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33537"/>
            <a:ext cx="9144000" cy="1675383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cs-CZ" sz="9600" dirty="0"/>
              <a:t>pro pohledávky na výživném vzniklé </a:t>
            </a:r>
            <a:r>
              <a:rPr lang="cs-CZ" sz="9600" b="1" dirty="0"/>
              <a:t>po zahájení </a:t>
            </a:r>
            <a:r>
              <a:rPr lang="cs-CZ" sz="9600" dirty="0"/>
              <a:t>insolvenčním řízení lze provést srážky ze mzdy až do prohlášení konkursu nebo schválení oddlužení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7400" b="1" i="1" dirty="0"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7400" b="1" i="1" dirty="0">
                <a:cs typeface="Calibri" panose="020F0502020204030204" pitchFamily="34" charset="0"/>
              </a:rPr>
              <a:t>		</a:t>
            </a:r>
            <a:r>
              <a:rPr lang="cs-CZ" sz="11200" b="1" i="1" dirty="0">
                <a:cs typeface="Calibri" panose="020F0502020204030204" pitchFamily="34" charset="0"/>
              </a:rPr>
              <a:t>TRESTNÁ ČINNOST A NÁHRADA ŠKODY</a:t>
            </a:r>
          </a:p>
          <a:p>
            <a:pPr marL="285750" indent="-285750" algn="just">
              <a:lnSpc>
                <a:spcPct val="150000"/>
              </a:lnSpc>
            </a:pPr>
            <a:r>
              <a:rPr lang="cs-CZ" sz="9600" dirty="0">
                <a:cs typeface="Calibri" panose="020F0502020204030204" pitchFamily="34" charset="0"/>
              </a:rPr>
              <a:t>je potřeba mít </a:t>
            </a:r>
            <a:r>
              <a:rPr lang="cs-CZ" sz="9600" b="1" dirty="0">
                <a:cs typeface="Calibri" panose="020F0502020204030204" pitchFamily="34" charset="0"/>
              </a:rPr>
              <a:t>rozsudek-prostá kopie</a:t>
            </a:r>
            <a:r>
              <a:rPr lang="cs-CZ" sz="9600" dirty="0">
                <a:cs typeface="Calibri" panose="020F0502020204030204" pitchFamily="34" charset="0"/>
              </a:rPr>
              <a:t>, zejména pokud je s TČ spojena </a:t>
            </a:r>
            <a:r>
              <a:rPr lang="cs-CZ" sz="9600" b="1" dirty="0">
                <a:cs typeface="Calibri" panose="020F0502020204030204" pitchFamily="34" charset="0"/>
              </a:rPr>
              <a:t>náhrada škody </a:t>
            </a:r>
          </a:p>
          <a:p>
            <a:pPr marL="285750" indent="-285750" algn="just">
              <a:lnSpc>
                <a:spcPct val="150000"/>
              </a:lnSpc>
            </a:pPr>
            <a:r>
              <a:rPr lang="cs-CZ" sz="9600" dirty="0">
                <a:cs typeface="Calibri" panose="020F0502020204030204" pitchFamily="34" charset="0"/>
              </a:rPr>
              <a:t>vždy oslovujeme poškozeného - informace o vstupu do oddlužení - možnost přihlásit pohledávku z titulu náhradu škody do oddlužení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2400" dirty="0"/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360953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375CF-70E3-8FE2-F37F-D08B4172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444"/>
            <a:ext cx="7886700" cy="831626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+mn-lt"/>
              </a:rPr>
              <a:t>		OSVOBOZENÍ SE NEVZTAHUJE 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14106-DEE2-F387-460D-6725A844B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438" y="780939"/>
            <a:ext cx="9144000" cy="588842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3300" dirty="0"/>
              <a:t> </a:t>
            </a:r>
            <a:r>
              <a:rPr lang="cs-CZ" sz="2800" dirty="0"/>
              <a:t>peněžitý trest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800" dirty="0"/>
              <a:t> sankce pro úmyslný trestný čin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800" dirty="0"/>
              <a:t> pohledávky na náhradu škody způsobené  úmyslným porušením právní povinnosti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800" dirty="0"/>
              <a:t> pohledávek na výživném ze zákona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800" dirty="0"/>
              <a:t> pohledávek na náhradu škody na zdraví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800" dirty="0"/>
              <a:t> pohledávky IS na odměnu a hotové výdaje</a:t>
            </a:r>
          </a:p>
          <a:p>
            <a:pPr marL="0" indent="0">
              <a:lnSpc>
                <a:spcPct val="120000"/>
              </a:lnSpc>
              <a:buNone/>
            </a:pPr>
            <a:endParaRPr lang="cs-CZ" sz="3300" dirty="0"/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07611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375CF-70E3-8FE2-F37F-D08B4172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7213"/>
            <a:ext cx="7886700" cy="1325563"/>
          </a:xfrm>
        </p:spPr>
        <p:txBody>
          <a:bodyPr>
            <a:normAutofit/>
          </a:bodyPr>
          <a:lstStyle/>
          <a:p>
            <a:r>
              <a:rPr lang="cs-CZ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cs-CZ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OSVOBOZENÍ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14106-DEE2-F387-460D-6725A844B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52" y="1196752"/>
            <a:ext cx="9144000" cy="54006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400" b="1" dirty="0"/>
              <a:t>Pohledávky, z nichž se nelze oddlužit:</a:t>
            </a:r>
            <a:endParaRPr lang="cs-CZ" sz="2400" dirty="0"/>
          </a:p>
          <a:p>
            <a:pPr>
              <a:lnSpc>
                <a:spcPct val="150000"/>
              </a:lnSpc>
            </a:pPr>
            <a:r>
              <a:rPr lang="cs-CZ" sz="2400" dirty="0"/>
              <a:t>peněžitý trest nebo jiná majetková sankce, která byla dlužníku uložena v trestním řízení pro úmyslný trestný čin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pohledávky na náhradu škody způsobené úmyslným porušením právní povinnosti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pohledávky věřitelů na výživném ze zákona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pohledávky věřitelů na náhradu škody způsobené na zdraví </a:t>
            </a:r>
          </a:p>
          <a:p>
            <a:endParaRPr lang="cs-CZ" dirty="0"/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47F1732-FFB1-6CFD-44B8-1528ECEC9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032"/>
            <a:ext cx="9144000" cy="601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7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9EACF1E-B25B-64D0-CDD9-330E37DBE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757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375CF-70E3-8FE2-F37F-D08B4172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+mn-lt"/>
              </a:rPr>
              <a:t>	ZRUŠENÍ SCHVÁLENÉHO ODDLUŽENÍ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14106-DEE2-F387-460D-6725A844B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35133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dirty="0"/>
              <a:t> </a:t>
            </a:r>
            <a:r>
              <a:rPr lang="cs-CZ" sz="2600" dirty="0"/>
              <a:t>neplnění podstatných povinností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/>
              <a:t> nový dluh po splatnosti 30 dnů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/>
              <a:t> okolnosti, které dlužník zavinil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/>
              <a:t> v důsledku nesplnění závazku třetí osoby poskytnout plnění,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/>
              <a:t> v rozporu se závazným příslibem (z nezabav. částky) nebo v důsledku zvýšení základní částky, která nesmí být sražena z měs. mzdy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dirty="0"/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234477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24A8068-3285-4F19-A343-53D049976C46}"/>
              </a:ext>
            </a:extLst>
          </p:cNvPr>
          <p:cNvSpPr/>
          <p:nvPr/>
        </p:nvSpPr>
        <p:spPr>
          <a:xfrm>
            <a:off x="0" y="141277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/>
              <a:t>o splnění oddlužení s konečnou platností vždy rozhoduje soud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osvobození podle § 414 je možné odejmout i pokud dlužník porušuje povinnost součinnosti s IS při zpeněžování dosud nezpeněženého majetku nebo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pokud vyjde najevo, že oddlužením byl sledován nepoctivý záměr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vyškrtnutí ze seznamu dlužníků a znepřístupnění v ISIR po 3letech od  PM osvobození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AA1F331-7802-472A-A5D5-0C26432859FE}"/>
              </a:ext>
            </a:extLst>
          </p:cNvPr>
          <p:cNvSpPr txBox="1"/>
          <p:nvPr/>
        </p:nvSpPr>
        <p:spPr>
          <a:xfrm>
            <a:off x="2015716" y="548680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i="1" dirty="0"/>
              <a:t>SPLNĚNÍ ODDLUŽENÍ</a:t>
            </a:r>
          </a:p>
        </p:txBody>
      </p:sp>
    </p:spTree>
    <p:extLst>
      <p:ext uri="{BB962C8B-B14F-4D97-AF65-F5344CB8AC3E}">
        <p14:creationId xmlns:p14="http://schemas.microsoft.com/office/powerpoint/2010/main" val="34679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BA0EA3E-F06F-4754-B7A5-FFF48335A3CB}"/>
              </a:ext>
            </a:extLst>
          </p:cNvPr>
          <p:cNvSpPr txBox="1"/>
          <p:nvPr/>
        </p:nvSpPr>
        <p:spPr>
          <a:xfrm>
            <a:off x="539552" y="1340768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DĚKUJI ZA POZORNOST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				Iva Janusová, Člověk v Tísni o.p.s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0809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13A6053-4A90-CB80-4275-EEEEEA8FA3B6}"/>
              </a:ext>
            </a:extLst>
          </p:cNvPr>
          <p:cNvSpPr txBox="1"/>
          <p:nvPr/>
        </p:nvSpPr>
        <p:spPr>
          <a:xfrm>
            <a:off x="2627784" y="1268760"/>
            <a:ext cx="5904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latin typeface="Aptos" panose="020B0004020202020204" pitchFamily="34" charset="0"/>
              </a:rPr>
              <a:t>1.Exekuční řízení</a:t>
            </a:r>
          </a:p>
          <a:p>
            <a:r>
              <a:rPr lang="cs-CZ" sz="3200" dirty="0">
                <a:latin typeface="Aptos" panose="020B0004020202020204" pitchFamily="34" charset="0"/>
              </a:rPr>
              <a:t>2.Insolvenční řízení</a:t>
            </a:r>
          </a:p>
        </p:txBody>
      </p:sp>
    </p:spTree>
    <p:extLst>
      <p:ext uri="{BB962C8B-B14F-4D97-AF65-F5344CB8AC3E}">
        <p14:creationId xmlns:p14="http://schemas.microsoft.com/office/powerpoint/2010/main" val="965590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B59FF4D-5EDF-4D6E-84BB-17BD4B3767AD}"/>
              </a:ext>
            </a:extLst>
          </p:cNvPr>
          <p:cNvSpPr txBox="1"/>
          <p:nvPr/>
        </p:nvSpPr>
        <p:spPr>
          <a:xfrm>
            <a:off x="1619672" y="1628800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	EXEKUČNÍ ŘÍZENÍ</a:t>
            </a:r>
          </a:p>
        </p:txBody>
      </p:sp>
    </p:spTree>
    <p:extLst>
      <p:ext uri="{BB962C8B-B14F-4D97-AF65-F5344CB8AC3E}">
        <p14:creationId xmlns:p14="http://schemas.microsoft.com/office/powerpoint/2010/main" val="2664313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419CAEC-4CC4-7E30-0FD0-7D70490D7DCA}"/>
              </a:ext>
            </a:extLst>
          </p:cNvPr>
          <p:cNvSpPr txBox="1"/>
          <p:nvPr/>
        </p:nvSpPr>
        <p:spPr>
          <a:xfrm>
            <a:off x="253877" y="188640"/>
            <a:ext cx="88569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>
                <a:latin typeface="Aptos" panose="020B0004020202020204" pitchFamily="34" charset="0"/>
              </a:rPr>
              <a:t>Exekuce vznikne na základě exekučního titulu a exekučního návrhu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7FABC95-3837-CF3E-6141-DE6708923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359"/>
            <a:ext cx="2305333" cy="316835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A47A1D1-B2B9-6445-A2D6-3F452828D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844824"/>
            <a:ext cx="2449349" cy="374441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20AAED0-39FD-2C3E-DEE1-3BCB475086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461" y="695058"/>
            <a:ext cx="2554702" cy="3429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41B83A7-2837-E5A1-1E70-D38EA764F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13" y="3669829"/>
            <a:ext cx="216023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28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9">
            <a:extLst>
              <a:ext uri="{FF2B5EF4-FFF2-40B4-BE49-F238E27FC236}">
                <a16:creationId xmlns:a16="http://schemas.microsoft.com/office/drawing/2014/main" id="{D2673903-CDDD-481B-BC50-1BBA7A3F0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665" y="836712"/>
            <a:ext cx="9036496" cy="5563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endParaRPr lang="cs-CZ" altLang="cs-CZ" sz="1950" dirty="0">
              <a:latin typeface="+mn-lt"/>
              <a:cs typeface="Segoe UI" panose="020B0502040204020203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nastává po </a:t>
            </a:r>
            <a:r>
              <a:rPr lang="cs-CZ" altLang="cs-CZ" sz="2400" b="1" dirty="0">
                <a:latin typeface="Aptos" panose="020B0004020202020204" pitchFamily="34" charset="0"/>
                <a:cs typeface="Arial" panose="020B0604020202020204" pitchFamily="34" charset="0"/>
              </a:rPr>
              <a:t>nalézacím řízení</a:t>
            </a: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400" dirty="0">
                <a:highlight>
                  <a:srgbClr val="FFFF00"/>
                </a:highlight>
                <a:latin typeface="Aptos" panose="020B0004020202020204" pitchFamily="34" charset="0"/>
                <a:cs typeface="Arial" panose="020B0604020202020204" pitchFamily="34" charset="0"/>
              </a:rPr>
              <a:t>(ve kterém dlužník může co? …..)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cs-CZ" alt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exekuce </a:t>
            </a:r>
            <a:r>
              <a:rPr lang="cs-CZ" altLang="cs-CZ" sz="2400" b="1" dirty="0">
                <a:latin typeface="Aptos" panose="020B0004020202020204" pitchFamily="34" charset="0"/>
                <a:cs typeface="Arial" panose="020B0604020202020204" pitchFamily="34" charset="0"/>
              </a:rPr>
              <a:t>přednostní</a:t>
            </a: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/ </a:t>
            </a:r>
            <a:r>
              <a:rPr lang="cs-CZ" altLang="cs-CZ" sz="2400" b="1" dirty="0">
                <a:latin typeface="Aptos" panose="020B0004020202020204" pitchFamily="34" charset="0"/>
                <a:cs typeface="Arial" panose="020B0604020202020204" pitchFamily="34" charset="0"/>
              </a:rPr>
              <a:t>nepřednostní</a:t>
            </a:r>
          </a:p>
          <a:p>
            <a:pPr marL="0" indent="0" eaLnBrk="1" hangingPunct="1"/>
            <a:endParaRPr lang="cs-CZ" altLang="cs-CZ" sz="2400" b="1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cs-CZ" altLang="cs-CZ" sz="2400" b="1" dirty="0">
                <a:latin typeface="Aptos" panose="020B0004020202020204" pitchFamily="34" charset="0"/>
                <a:cs typeface="Arial" panose="020B0604020202020204" pitchFamily="34" charset="0"/>
              </a:rPr>
              <a:t>1. dojde k obstavení účtu</a:t>
            </a:r>
            <a:endParaRPr lang="cs-CZ" alt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endParaRPr lang="cs-CZ" alt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cs-CZ" altLang="cs-CZ" sz="2400" b="1" dirty="0">
                <a:latin typeface="Aptos" panose="020B00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cs-CZ" altLang="cs-CZ" sz="2400" b="1" dirty="0">
                <a:latin typeface="Aptos" panose="020B0004020202020204" pitchFamily="34" charset="0"/>
                <a:cs typeface="Arial" panose="020B0604020202020204" pitchFamily="34" charset="0"/>
              </a:rPr>
              <a:t>na adresu dlužníka přijde celá složka </a:t>
            </a: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= exekuční titul, exekuční návrh, výzva k dobrovolnému splnění, zahájení exekuce, ex. příkazy na srážky z příjmů, postižení účtu, movitého, nemovitého majetku… </a:t>
            </a:r>
          </a:p>
          <a:p>
            <a:pPr marL="0" indent="0" eaLnBrk="1" hangingPunct="1"/>
            <a:endParaRPr lang="cs-CZ" altLang="cs-CZ" sz="2400" b="1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cs-CZ" sz="2400" b="1" dirty="0">
                <a:latin typeface="Aptos" panose="020B0004020202020204" pitchFamily="34" charset="0"/>
                <a:cs typeface="Arial" panose="020B0604020202020204" pitchFamily="34" charset="0"/>
              </a:rPr>
              <a:t>ve</a:t>
            </a: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400" b="1" dirty="0">
                <a:latin typeface="Aptos" panose="020B0004020202020204" pitchFamily="34" charset="0"/>
                <a:cs typeface="Arial" panose="020B0604020202020204" pitchFamily="34" charset="0"/>
              </a:rPr>
              <a:t>lhůtě 30 dnů </a:t>
            </a: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od doručení výzvy – nižší náklady exekuce při úhradě dlužné částky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cs-CZ" alt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cs-CZ" sz="2400" i="1" dirty="0">
                <a:latin typeface="Aptos" panose="020B0004020202020204" pitchFamily="34" charset="0"/>
                <a:cs typeface="Arial" panose="020B0604020202020204" pitchFamily="34" charset="0"/>
              </a:rPr>
              <a:t>pokud nedojde k úhradě, tak</a:t>
            </a: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C0072517-7037-4C22-902E-B3F8FE5A3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665" y="251937"/>
            <a:ext cx="90364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cs-CZ" b="1" dirty="0">
                <a:latin typeface="Aptos" panose="020B0004020202020204" pitchFamily="34" charset="0"/>
                <a:cs typeface="Arial" panose="020B0604020202020204" pitchFamily="34" charset="0"/>
              </a:rPr>
              <a:t>EXEKUČNÍ ŘÍZENÍ</a:t>
            </a:r>
            <a:endParaRPr lang="cs-CZ" altLang="cs-CZ" u="sng" dirty="0">
              <a:latin typeface="Aptos" panose="020B0004020202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62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9">
            <a:extLst>
              <a:ext uri="{FF2B5EF4-FFF2-40B4-BE49-F238E27FC236}">
                <a16:creationId xmlns:a16="http://schemas.microsoft.com/office/drawing/2014/main" id="{251E19D5-BD27-47DB-961F-8B1A9A467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31" y="282632"/>
            <a:ext cx="5260029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b="1" dirty="0">
                <a:latin typeface="+mn-lt"/>
                <a:cs typeface="Arial" panose="020B0604020202020204" pitchFamily="34" charset="0"/>
              </a:rPr>
              <a:t>EXEKUTOR SMÍ: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cký objekt 7" descr="Auto">
            <a:extLst>
              <a:ext uri="{FF2B5EF4-FFF2-40B4-BE49-F238E27FC236}">
                <a16:creationId xmlns:a16="http://schemas.microsoft.com/office/drawing/2014/main" id="{CD038BB6-824F-4C85-A1D4-75FE35808C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31" y="3462555"/>
            <a:ext cx="539353" cy="540544"/>
          </a:xfrm>
          <a:prstGeom prst="rect">
            <a:avLst/>
          </a:prstGeom>
        </p:spPr>
      </p:pic>
      <p:pic>
        <p:nvPicPr>
          <p:cNvPr id="10" name="Grafický objekt 9" descr="Domov">
            <a:extLst>
              <a:ext uri="{FF2B5EF4-FFF2-40B4-BE49-F238E27FC236}">
                <a16:creationId xmlns:a16="http://schemas.microsoft.com/office/drawing/2014/main" id="{BEF34D3D-6E62-4519-8934-8EAFAE8DBB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31" y="4437112"/>
            <a:ext cx="539353" cy="540544"/>
          </a:xfrm>
          <a:prstGeom prst="rect">
            <a:avLst/>
          </a:prstGeom>
        </p:spPr>
      </p:pic>
      <p:pic>
        <p:nvPicPr>
          <p:cNvPr id="12" name="Grafický objekt 11" descr="Aktovka">
            <a:extLst>
              <a:ext uri="{FF2B5EF4-FFF2-40B4-BE49-F238E27FC236}">
                <a16:creationId xmlns:a16="http://schemas.microsoft.com/office/drawing/2014/main" id="{BF9DE6E3-1F7E-4C45-A55C-A68299645B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67" y="2387866"/>
            <a:ext cx="540544" cy="540544"/>
          </a:xfrm>
          <a:prstGeom prst="rect">
            <a:avLst/>
          </a:prstGeom>
        </p:spPr>
      </p:pic>
      <p:pic>
        <p:nvPicPr>
          <p:cNvPr id="14" name="Grafický objekt 13" descr="Platební karta">
            <a:extLst>
              <a:ext uri="{FF2B5EF4-FFF2-40B4-BE49-F238E27FC236}">
                <a16:creationId xmlns:a16="http://schemas.microsoft.com/office/drawing/2014/main" id="{8725029E-EAA1-4FFB-A09C-F314340ED7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83375"/>
            <a:ext cx="540544" cy="540544"/>
          </a:xfrm>
          <a:prstGeom prst="rect">
            <a:avLst/>
          </a:prstGeom>
        </p:spPr>
      </p:pic>
      <p:sp>
        <p:nvSpPr>
          <p:cNvPr id="50185" name="TextovéPole 16">
            <a:extLst>
              <a:ext uri="{FF2B5EF4-FFF2-40B4-BE49-F238E27FC236}">
                <a16:creationId xmlns:a16="http://schemas.microsoft.com/office/drawing/2014/main" id="{7E183684-21B0-45F1-A55B-915FDE6AC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963" y="3462555"/>
            <a:ext cx="48979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+mn-lt"/>
                <a:cs typeface="Arial" panose="020B0604020202020204" pitchFamily="34" charset="0"/>
              </a:rPr>
              <a:t>3. Zabavit hmotný majetek (mobiliární exekuce)</a:t>
            </a:r>
            <a:endParaRPr lang="en-US" altLang="cs-CZ" sz="2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0186" name="TextovéPole 20">
            <a:extLst>
              <a:ext uri="{FF2B5EF4-FFF2-40B4-BE49-F238E27FC236}">
                <a16:creationId xmlns:a16="http://schemas.microsoft.com/office/drawing/2014/main" id="{979A677F-74A1-473C-BBDD-6CC347DD0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612" y="1461235"/>
            <a:ext cx="69127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+mn-lt"/>
                <a:cs typeface="Arial" panose="020B0604020202020204" pitchFamily="34" charset="0"/>
              </a:rPr>
              <a:t>1. Postihnout peníze na bankovních účtech, spořící produkty, sázkové účty, daňový bonus</a:t>
            </a:r>
            <a:endParaRPr lang="en-US" altLang="cs-CZ" sz="2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0187" name="TextovéPole 21">
            <a:extLst>
              <a:ext uri="{FF2B5EF4-FFF2-40B4-BE49-F238E27FC236}">
                <a16:creationId xmlns:a16="http://schemas.microsoft.com/office/drawing/2014/main" id="{AB6E064F-66D7-4AA1-8AD9-278137DF4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2400839"/>
            <a:ext cx="59046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+mn-lt"/>
                <a:cs typeface="Arial" panose="020B0604020202020204" pitchFamily="34" charset="0"/>
              </a:rPr>
              <a:t>2. Nařídit srážky ze mzdy</a:t>
            </a:r>
            <a:endParaRPr lang="en-US" altLang="cs-CZ" sz="2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0188" name="TextovéPole 22">
            <a:extLst>
              <a:ext uri="{FF2B5EF4-FFF2-40B4-BE49-F238E27FC236}">
                <a16:creationId xmlns:a16="http://schemas.microsoft.com/office/drawing/2014/main" id="{9086B96B-846C-47A5-95CF-7787CE030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7461" y="4491940"/>
            <a:ext cx="69127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+mn-lt"/>
                <a:cs typeface="Arial" panose="020B0604020202020204" pitchFamily="34" charset="0"/>
              </a:rPr>
              <a:t>4. Nařídit prodej nemovitosti (za určitých okolností)</a:t>
            </a:r>
            <a:endParaRPr lang="en-US" altLang="cs-CZ" sz="2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Tlačítko akce: Přejít domů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D54611A3-8579-4873-B0FC-05B8FA52412C}"/>
              </a:ext>
            </a:extLst>
          </p:cNvPr>
          <p:cNvSpPr/>
          <p:nvPr/>
        </p:nvSpPr>
        <p:spPr>
          <a:xfrm>
            <a:off x="640323" y="5599735"/>
            <a:ext cx="868452" cy="705925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FA3A14-6C69-4059-A675-B1B9EFDE6E90}"/>
              </a:ext>
            </a:extLst>
          </p:cNvPr>
          <p:cNvSpPr txBox="1"/>
          <p:nvPr/>
        </p:nvSpPr>
        <p:spPr>
          <a:xfrm>
            <a:off x="1631406" y="5533961"/>
            <a:ext cx="6912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5. Postihnout kauci složenou při pronájmu bytu</a:t>
            </a:r>
          </a:p>
        </p:txBody>
      </p:sp>
    </p:spTree>
    <p:extLst>
      <p:ext uri="{BB962C8B-B14F-4D97-AF65-F5344CB8AC3E}">
        <p14:creationId xmlns:p14="http://schemas.microsoft.com/office/powerpoint/2010/main" val="2993939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9">
            <a:extLst>
              <a:ext uri="{FF2B5EF4-FFF2-40B4-BE49-F238E27FC236}">
                <a16:creationId xmlns:a16="http://schemas.microsoft.com/office/drawing/2014/main" id="{73F59C4F-543B-4A04-9DED-6E584F8F0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784"/>
            <a:ext cx="9036496" cy="423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lze vybrat pouze trojnásobek životního minima </a:t>
            </a:r>
            <a:r>
              <a:rPr lang="cs-CZ" altLang="cs-CZ" sz="2400" i="1" dirty="0">
                <a:latin typeface="Aptos" panose="020B0004020202020204" pitchFamily="34" charset="0"/>
                <a:cs typeface="Arial" panose="020B0604020202020204" pitchFamily="34" charset="0"/>
              </a:rPr>
              <a:t>(aktuálně 3 x 4 860 Kč =14 580Kč), od 1.10.2026 3 x 5 500 Kč = 16 500 Kč</a:t>
            </a:r>
          </a:p>
          <a:p>
            <a:pPr marL="0" indent="0">
              <a:spcAft>
                <a:spcPts val="450"/>
              </a:spcAft>
            </a:pPr>
            <a:r>
              <a:rPr lang="cs-CZ" altLang="cs-CZ" sz="2400" i="1" dirty="0">
                <a:latin typeface="Aptos" panose="020B0004020202020204" pitchFamily="34" charset="0"/>
                <a:cs typeface="Arial" panose="020B0604020202020204" pitchFamily="34" charset="0"/>
              </a:rPr>
              <a:t> – </a:t>
            </a:r>
            <a:r>
              <a:rPr lang="cs-CZ" altLang="cs-CZ" sz="2400" i="1" dirty="0">
                <a:highlight>
                  <a:srgbClr val="FFFF00"/>
                </a:highlight>
                <a:latin typeface="Aptos" panose="020B0004020202020204" pitchFamily="34" charset="0"/>
                <a:cs typeface="Arial" panose="020B0604020202020204" pitchFamily="34" charset="0"/>
              </a:rPr>
              <a:t>pokud jsou peníze na účtu</a:t>
            </a:r>
          </a:p>
          <a:p>
            <a:pPr marL="0" indent="0">
              <a:spcAft>
                <a:spcPts val="450"/>
              </a:spcAft>
            </a:pPr>
            <a:endParaRPr lang="cs-CZ" alt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trojnásobek vyplacen bankou na žádost dlužníka</a:t>
            </a:r>
          </a:p>
          <a:p>
            <a:pPr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cs-CZ" alt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lze zřídit chráněný účet (nefunguje - chystá se úprava zákona), </a:t>
            </a:r>
            <a:r>
              <a:rPr lang="cs-CZ" altLang="cs-CZ" sz="2400" dirty="0">
                <a:highlight>
                  <a:srgbClr val="FFFF00"/>
                </a:highlight>
                <a:latin typeface="Aptos" panose="020B0004020202020204" pitchFamily="34" charset="0"/>
                <a:cs typeface="Arial" panose="020B0604020202020204" pitchFamily="34" charset="0"/>
              </a:rPr>
              <a:t>ne dětské účty, ne Revolut</a:t>
            </a: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spcAft>
                <a:spcPts val="450"/>
              </a:spcAft>
            </a:pPr>
            <a:endParaRPr lang="cs-CZ" alt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450"/>
              </a:spcAft>
            </a:pPr>
            <a:r>
              <a:rPr lang="cs-CZ" altLang="cs-CZ" sz="2400" dirty="0">
                <a:latin typeface="Aptos" panose="020B0004020202020204" pitchFamily="34" charset="0"/>
                <a:cs typeface="Arial" panose="020B0604020202020204" pitchFamily="34" charset="0"/>
              </a:rPr>
              <a:t>   !! Přepis majetku v exekuci lze zneplatnit 3 roky zpětně!!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10AB6F50-D704-4E38-B099-DA04E0EBC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2536" y="620688"/>
            <a:ext cx="92890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cs-CZ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	</a:t>
            </a:r>
            <a:r>
              <a:rPr lang="cs-CZ" sz="2800" b="1" dirty="0">
                <a:latin typeface="+mn-lt"/>
                <a:ea typeface="Segoe UI" panose="020B0502040204020203" pitchFamily="34" charset="0"/>
                <a:cs typeface="Arial" panose="020B0604020202020204" pitchFamily="34" charset="0"/>
              </a:rPr>
              <a:t>EXEKUCE – BANKOVNÍ ÚČTY</a:t>
            </a:r>
            <a:endParaRPr lang="cs-CZ" altLang="cs-CZ" sz="2800" b="1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389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Horní stín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TM03457464[[fn=Dividenda]]</Template>
  <TotalTime>24197</TotalTime>
  <Words>2029</Words>
  <Application>Microsoft Office PowerPoint</Application>
  <PresentationFormat>Předvádění na obrazovce (4:3)</PresentationFormat>
  <Paragraphs>289</Paragraphs>
  <Slides>37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4" baseType="lpstr">
      <vt:lpstr>Aptos</vt:lpstr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 ZÁVAZNÝ PŘÍSLIB </vt:lpstr>
      <vt:lpstr>PO PODÁNÍ NÁVRHU NA ODDLUŽENÍ </vt:lpstr>
      <vt:lpstr>Prezentace aplikace PowerPoint</vt:lpstr>
      <vt:lpstr> NÁVRH NA POVOLENÍ ODDLUŽENÍ – OSVČ  </vt:lpstr>
      <vt:lpstr>Prezentace aplikace PowerPoint</vt:lpstr>
      <vt:lpstr>          SCHVÁLENÍ ODDLUŽENÍ -povinnosti</vt:lpstr>
      <vt:lpstr>       PŘERUŠENÍ a PRODLOUŽENÍ  ODDLUŽENÍ</vt:lpstr>
      <vt:lpstr>    VÝŽIVNÉ</vt:lpstr>
      <vt:lpstr>  OSVOBOZENÍ SE NEVZTAHUJE NA</vt:lpstr>
      <vt:lpstr>    OSVOBOZENÍ</vt:lpstr>
      <vt:lpstr>Prezentace aplikace PowerPoint</vt:lpstr>
      <vt:lpstr> ZRUŠENÍ SCHVÁLENÉHO ODDLUŽENÍ</vt:lpstr>
      <vt:lpstr>Prezentace aplikace PowerPoint</vt:lpstr>
      <vt:lpstr>Prezentace aplikace PowerPoint</vt:lpstr>
    </vt:vector>
  </TitlesOfParts>
  <Company>Úder 02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Ondřej Polony</dc:creator>
  <cp:lastModifiedBy>Janusová Iva</cp:lastModifiedBy>
  <cp:revision>668</cp:revision>
  <cp:lastPrinted>2022-06-28T10:08:23Z</cp:lastPrinted>
  <dcterms:created xsi:type="dcterms:W3CDTF">2007-03-11T13:40:14Z</dcterms:created>
  <dcterms:modified xsi:type="dcterms:W3CDTF">2026-04-21T14:02:02Z</dcterms:modified>
</cp:coreProperties>
</file>