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1"/>
  </p:notesMasterIdLst>
  <p:handoutMasterIdLst>
    <p:handoutMasterId r:id="rId42"/>
  </p:handoutMasterIdLst>
  <p:sldIdLst>
    <p:sldId id="488" r:id="rId2"/>
    <p:sldId id="577" r:id="rId3"/>
    <p:sldId id="593" r:id="rId4"/>
    <p:sldId id="594" r:id="rId5"/>
    <p:sldId id="554" r:id="rId6"/>
    <p:sldId id="555" r:id="rId7"/>
    <p:sldId id="595" r:id="rId8"/>
    <p:sldId id="578" r:id="rId9"/>
    <p:sldId id="309" r:id="rId10"/>
    <p:sldId id="307" r:id="rId11"/>
    <p:sldId id="296" r:id="rId12"/>
    <p:sldId id="579" r:id="rId13"/>
    <p:sldId id="580" r:id="rId14"/>
    <p:sldId id="549" r:id="rId15"/>
    <p:sldId id="556" r:id="rId16"/>
    <p:sldId id="581" r:id="rId17"/>
    <p:sldId id="582" r:id="rId18"/>
    <p:sldId id="492" r:id="rId19"/>
    <p:sldId id="606" r:id="rId20"/>
    <p:sldId id="310" r:id="rId21"/>
    <p:sldId id="597" r:id="rId22"/>
    <p:sldId id="598" r:id="rId23"/>
    <p:sldId id="584" r:id="rId24"/>
    <p:sldId id="585" r:id="rId25"/>
    <p:sldId id="586" r:id="rId26"/>
    <p:sldId id="588" r:id="rId27"/>
    <p:sldId id="589" r:id="rId28"/>
    <p:sldId id="592" r:id="rId29"/>
    <p:sldId id="590" r:id="rId30"/>
    <p:sldId id="591" r:id="rId31"/>
    <p:sldId id="602" r:id="rId32"/>
    <p:sldId id="428" r:id="rId33"/>
    <p:sldId id="583" r:id="rId34"/>
    <p:sldId id="604" r:id="rId35"/>
    <p:sldId id="605" r:id="rId36"/>
    <p:sldId id="541" r:id="rId37"/>
    <p:sldId id="519" r:id="rId38"/>
    <p:sldId id="543" r:id="rId39"/>
    <p:sldId id="566" r:id="rId40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usová Iva" initials="JI" lastIdx="1" clrIdx="0">
    <p:extLst>
      <p:ext uri="{19B8F6BF-5375-455C-9EA6-DF929625EA0E}">
        <p15:presenceInfo xmlns:p15="http://schemas.microsoft.com/office/powerpoint/2012/main" userId="S-1-12-1-534449685-1118284102-1813761205-2745515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CC99"/>
    <a:srgbClr val="FF9900"/>
    <a:srgbClr val="800000"/>
    <a:srgbClr val="F0B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0" autoAdjust="0"/>
    <p:restoredTop sz="90691" autoAdjust="0"/>
  </p:normalViewPr>
  <p:slideViewPr>
    <p:cSldViewPr>
      <p:cViewPr varScale="1">
        <p:scale>
          <a:sx n="74" d="100"/>
          <a:sy n="74" d="100"/>
        </p:scale>
        <p:origin x="892" y="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57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usová Iva" userId="1fdb0e15-a946-42a7-b5cc-1b6c1b535d10" providerId="ADAL" clId="{66AD3004-A394-48E3-9D4E-DFE887E19DC5}"/>
    <pc:docChg chg="modSld">
      <pc:chgData name="Janusová Iva" userId="1fdb0e15-a946-42a7-b5cc-1b6c1b535d10" providerId="ADAL" clId="{66AD3004-A394-48E3-9D4E-DFE887E19DC5}" dt="2025-04-01T05:11:03.094" v="87" actId="20577"/>
      <pc:docMkLst>
        <pc:docMk/>
      </pc:docMkLst>
      <pc:sldChg chg="modSp">
        <pc:chgData name="Janusová Iva" userId="1fdb0e15-a946-42a7-b5cc-1b6c1b535d10" providerId="ADAL" clId="{66AD3004-A394-48E3-9D4E-DFE887E19DC5}" dt="2025-04-01T05:05:28.123" v="37" actId="255"/>
        <pc:sldMkLst>
          <pc:docMk/>
          <pc:sldMk cId="2380388247" sldId="310"/>
        </pc:sldMkLst>
        <pc:spChg chg="mod">
          <ac:chgData name="Janusová Iva" userId="1fdb0e15-a946-42a7-b5cc-1b6c1b535d10" providerId="ADAL" clId="{66AD3004-A394-48E3-9D4E-DFE887E19DC5}" dt="2025-04-01T05:05:28.123" v="37" actId="255"/>
          <ac:spMkLst>
            <pc:docMk/>
            <pc:sldMk cId="2380388247" sldId="310"/>
            <ac:spMk id="3" creationId="{77CEE40F-15BA-40C8-B3E4-311122991D1F}"/>
          </ac:spMkLst>
        </pc:spChg>
      </pc:sldChg>
      <pc:sldChg chg="modSp">
        <pc:chgData name="Janusová Iva" userId="1fdb0e15-a946-42a7-b5cc-1b6c1b535d10" providerId="ADAL" clId="{66AD3004-A394-48E3-9D4E-DFE887E19DC5}" dt="2025-03-30T19:25:36.497" v="4" actId="20577"/>
        <pc:sldMkLst>
          <pc:docMk/>
          <pc:sldMk cId="0" sldId="488"/>
        </pc:sldMkLst>
        <pc:spChg chg="mod">
          <ac:chgData name="Janusová Iva" userId="1fdb0e15-a946-42a7-b5cc-1b6c1b535d10" providerId="ADAL" clId="{66AD3004-A394-48E3-9D4E-DFE887E19DC5}" dt="2025-03-30T19:25:36.497" v="4" actId="20577"/>
          <ac:spMkLst>
            <pc:docMk/>
            <pc:sldMk cId="0" sldId="488"/>
            <ac:spMk id="4113" creationId="{2CA3D0EB-CB88-459F-9120-6F018A6263A0}"/>
          </ac:spMkLst>
        </pc:spChg>
      </pc:sldChg>
      <pc:sldChg chg="addSp modSp">
        <pc:chgData name="Janusová Iva" userId="1fdb0e15-a946-42a7-b5cc-1b6c1b535d10" providerId="ADAL" clId="{66AD3004-A394-48E3-9D4E-DFE887E19DC5}" dt="2025-04-01T05:04:22.717" v="29" actId="11529"/>
        <pc:sldMkLst>
          <pc:docMk/>
          <pc:sldMk cId="4095389017" sldId="543"/>
        </pc:sldMkLst>
        <pc:spChg chg="add mod">
          <ac:chgData name="Janusová Iva" userId="1fdb0e15-a946-42a7-b5cc-1b6c1b535d10" providerId="ADAL" clId="{66AD3004-A394-48E3-9D4E-DFE887E19DC5}" dt="2025-04-01T05:04:22.717" v="29" actId="11529"/>
          <ac:spMkLst>
            <pc:docMk/>
            <pc:sldMk cId="4095389017" sldId="543"/>
            <ac:spMk id="10" creationId="{D98C4381-C47B-44B7-A8EB-25E823B9A6BD}"/>
          </ac:spMkLst>
        </pc:spChg>
      </pc:sldChg>
      <pc:sldChg chg="modSp">
        <pc:chgData name="Janusová Iva" userId="1fdb0e15-a946-42a7-b5cc-1b6c1b535d10" providerId="ADAL" clId="{66AD3004-A394-48E3-9D4E-DFE887E19DC5}" dt="2025-03-30T19:53:53.656" v="28" actId="20577"/>
        <pc:sldMkLst>
          <pc:docMk/>
          <pc:sldMk cId="2165467200" sldId="552"/>
        </pc:sldMkLst>
        <pc:spChg chg="mod">
          <ac:chgData name="Janusová Iva" userId="1fdb0e15-a946-42a7-b5cc-1b6c1b535d10" providerId="ADAL" clId="{66AD3004-A394-48E3-9D4E-DFE887E19DC5}" dt="2025-03-30T19:53:53.656" v="28" actId="20577"/>
          <ac:spMkLst>
            <pc:docMk/>
            <pc:sldMk cId="2165467200" sldId="552"/>
            <ac:spMk id="3" creationId="{C1BD64E7-164E-4C47-801D-D0296DEF720D}"/>
          </ac:spMkLst>
        </pc:spChg>
      </pc:sldChg>
      <pc:sldChg chg="modSp">
        <pc:chgData name="Janusová Iva" userId="1fdb0e15-a946-42a7-b5cc-1b6c1b535d10" providerId="ADAL" clId="{66AD3004-A394-48E3-9D4E-DFE887E19DC5}" dt="2025-04-01T05:11:03.094" v="87" actId="20577"/>
        <pc:sldMkLst>
          <pc:docMk/>
          <pc:sldMk cId="3425741589" sldId="567"/>
        </pc:sldMkLst>
        <pc:spChg chg="mod">
          <ac:chgData name="Janusová Iva" userId="1fdb0e15-a946-42a7-b5cc-1b6c1b535d10" providerId="ADAL" clId="{66AD3004-A394-48E3-9D4E-DFE887E19DC5}" dt="2025-04-01T05:11:03.094" v="87" actId="20577"/>
          <ac:spMkLst>
            <pc:docMk/>
            <pc:sldMk cId="3425741589" sldId="567"/>
            <ac:spMk id="2" creationId="{592EA9B6-81B9-4764-86F7-B1598A4055CD}"/>
          </ac:spMkLst>
        </pc:spChg>
      </pc:sldChg>
      <pc:sldChg chg="modSp">
        <pc:chgData name="Janusová Iva" userId="1fdb0e15-a946-42a7-b5cc-1b6c1b535d10" providerId="ADAL" clId="{66AD3004-A394-48E3-9D4E-DFE887E19DC5}" dt="2025-04-01T05:05:35.573" v="38" actId="255"/>
        <pc:sldMkLst>
          <pc:docMk/>
          <pc:sldMk cId="639090001" sldId="571"/>
        </pc:sldMkLst>
        <pc:spChg chg="mod">
          <ac:chgData name="Janusová Iva" userId="1fdb0e15-a946-42a7-b5cc-1b6c1b535d10" providerId="ADAL" clId="{66AD3004-A394-48E3-9D4E-DFE887E19DC5}" dt="2025-04-01T05:05:35.573" v="38" actId="255"/>
          <ac:spMkLst>
            <pc:docMk/>
            <pc:sldMk cId="639090001" sldId="571"/>
            <ac:spMk id="2" creationId="{32CAE68A-851D-4F2A-A300-438755E7B768}"/>
          </ac:spMkLst>
        </pc:spChg>
      </pc:sldChg>
      <pc:sldChg chg="addSp modSp">
        <pc:chgData name="Janusová Iva" userId="1fdb0e15-a946-42a7-b5cc-1b6c1b535d10" providerId="ADAL" clId="{66AD3004-A394-48E3-9D4E-DFE887E19DC5}" dt="2025-03-30T19:28:28.830" v="13" actId="11529"/>
        <pc:sldMkLst>
          <pc:docMk/>
          <pc:sldMk cId="574485723" sldId="573"/>
        </pc:sldMkLst>
        <pc:spChg chg="add mod">
          <ac:chgData name="Janusová Iva" userId="1fdb0e15-a946-42a7-b5cc-1b6c1b535d10" providerId="ADAL" clId="{66AD3004-A394-48E3-9D4E-DFE887E19DC5}" dt="2025-03-30T19:28:16.464" v="12" actId="11529"/>
          <ac:spMkLst>
            <pc:docMk/>
            <pc:sldMk cId="574485723" sldId="573"/>
            <ac:spMk id="2" creationId="{B796047D-9E9C-4EF9-AA9B-918D8CD268EE}"/>
          </ac:spMkLst>
        </pc:spChg>
        <pc:spChg chg="add mod">
          <ac:chgData name="Janusová Iva" userId="1fdb0e15-a946-42a7-b5cc-1b6c1b535d10" providerId="ADAL" clId="{66AD3004-A394-48E3-9D4E-DFE887E19DC5}" dt="2025-03-30T19:28:28.830" v="13" actId="11529"/>
          <ac:spMkLst>
            <pc:docMk/>
            <pc:sldMk cId="574485723" sldId="573"/>
            <ac:spMk id="4" creationId="{5651629E-E99A-43A2-9DB5-74FFE4DF326D}"/>
          </ac:spMkLst>
        </pc:spChg>
        <pc:picChg chg="mod">
          <ac:chgData name="Janusová Iva" userId="1fdb0e15-a946-42a7-b5cc-1b6c1b535d10" providerId="ADAL" clId="{66AD3004-A394-48E3-9D4E-DFE887E19DC5}" dt="2025-03-30T19:27:58.931" v="11" actId="14100"/>
          <ac:picMkLst>
            <pc:docMk/>
            <pc:sldMk cId="574485723" sldId="573"/>
            <ac:picMk id="3" creationId="{95CEC6DD-02ED-431A-B141-9FFF4C8437C8}"/>
          </ac:picMkLst>
        </pc:picChg>
      </pc:sldChg>
      <pc:sldChg chg="addSp delSp modSp">
        <pc:chgData name="Janusová Iva" userId="1fdb0e15-a946-42a7-b5cc-1b6c1b535d10" providerId="ADAL" clId="{66AD3004-A394-48E3-9D4E-DFE887E19DC5}" dt="2025-03-30T19:28:58.367" v="16" actId="11529"/>
        <pc:sldMkLst>
          <pc:docMk/>
          <pc:sldMk cId="3459091301" sldId="574"/>
        </pc:sldMkLst>
        <pc:spChg chg="add del mod">
          <ac:chgData name="Janusová Iva" userId="1fdb0e15-a946-42a7-b5cc-1b6c1b535d10" providerId="ADAL" clId="{66AD3004-A394-48E3-9D4E-DFE887E19DC5}" dt="2025-03-30T19:28:51.721" v="15" actId="11529"/>
          <ac:spMkLst>
            <pc:docMk/>
            <pc:sldMk cId="3459091301" sldId="574"/>
            <ac:spMk id="2" creationId="{A7F6C5DE-42E8-4888-93A0-01D3CEFD1338}"/>
          </ac:spMkLst>
        </pc:spChg>
        <pc:spChg chg="add mod">
          <ac:chgData name="Janusová Iva" userId="1fdb0e15-a946-42a7-b5cc-1b6c1b535d10" providerId="ADAL" clId="{66AD3004-A394-48E3-9D4E-DFE887E19DC5}" dt="2025-03-30T19:28:58.367" v="16" actId="11529"/>
          <ac:spMkLst>
            <pc:docMk/>
            <pc:sldMk cId="3459091301" sldId="574"/>
            <ac:spMk id="4" creationId="{DEBF77CA-D10B-472C-A235-8F2876FEB70D}"/>
          </ac:spMkLst>
        </pc:spChg>
      </pc:sldChg>
      <pc:sldChg chg="modSp">
        <pc:chgData name="Janusová Iva" userId="1fdb0e15-a946-42a7-b5cc-1b6c1b535d10" providerId="ADAL" clId="{66AD3004-A394-48E3-9D4E-DFE887E19DC5}" dt="2025-03-30T19:30:06.372" v="19" actId="6549"/>
        <pc:sldMkLst>
          <pc:docMk/>
          <pc:sldMk cId="923478993" sldId="584"/>
        </pc:sldMkLst>
        <pc:spChg chg="mod">
          <ac:chgData name="Janusová Iva" userId="1fdb0e15-a946-42a7-b5cc-1b6c1b535d10" providerId="ADAL" clId="{66AD3004-A394-48E3-9D4E-DFE887E19DC5}" dt="2025-03-30T19:30:06.372" v="19" actId="6549"/>
          <ac:spMkLst>
            <pc:docMk/>
            <pc:sldMk cId="923478993" sldId="584"/>
            <ac:spMk id="2" creationId="{EE0D997B-0CBC-4473-8D44-38DED715B653}"/>
          </ac:spMkLst>
        </pc:spChg>
      </pc:sldChg>
      <pc:sldChg chg="modSp">
        <pc:chgData name="Janusová Iva" userId="1fdb0e15-a946-42a7-b5cc-1b6c1b535d10" providerId="ADAL" clId="{66AD3004-A394-48E3-9D4E-DFE887E19DC5}" dt="2025-04-01T05:06:27.345" v="43" actId="115"/>
        <pc:sldMkLst>
          <pc:docMk/>
          <pc:sldMk cId="137564788" sldId="585"/>
        </pc:sldMkLst>
        <pc:spChg chg="mod">
          <ac:chgData name="Janusová Iva" userId="1fdb0e15-a946-42a7-b5cc-1b6c1b535d10" providerId="ADAL" clId="{66AD3004-A394-48E3-9D4E-DFE887E19DC5}" dt="2025-04-01T05:06:27.345" v="43" actId="115"/>
          <ac:spMkLst>
            <pc:docMk/>
            <pc:sldMk cId="137564788" sldId="585"/>
            <ac:spMk id="2" creationId="{B1B82016-1406-4130-9F7C-C74F2D9C861F}"/>
          </ac:spMkLst>
        </pc:spChg>
      </pc:sldChg>
      <pc:sldChg chg="modSp">
        <pc:chgData name="Janusová Iva" userId="1fdb0e15-a946-42a7-b5cc-1b6c1b535d10" providerId="ADAL" clId="{66AD3004-A394-48E3-9D4E-DFE887E19DC5}" dt="2025-03-30T19:30:13.942" v="20" actId="255"/>
        <pc:sldMkLst>
          <pc:docMk/>
          <pc:sldMk cId="1835716584" sldId="586"/>
        </pc:sldMkLst>
        <pc:spChg chg="mod">
          <ac:chgData name="Janusová Iva" userId="1fdb0e15-a946-42a7-b5cc-1b6c1b535d10" providerId="ADAL" clId="{66AD3004-A394-48E3-9D4E-DFE887E19DC5}" dt="2025-03-30T19:30:13.942" v="20" actId="255"/>
          <ac:spMkLst>
            <pc:docMk/>
            <pc:sldMk cId="1835716584" sldId="586"/>
            <ac:spMk id="2" creationId="{653520E9-8F8D-479C-9618-2924E933B6CA}"/>
          </ac:spMkLst>
        </pc:spChg>
      </pc:sldChg>
      <pc:sldChg chg="modSp">
        <pc:chgData name="Janusová Iva" userId="1fdb0e15-a946-42a7-b5cc-1b6c1b535d10" providerId="ADAL" clId="{66AD3004-A394-48E3-9D4E-DFE887E19DC5}" dt="2025-03-30T19:30:26.749" v="21" actId="255"/>
        <pc:sldMkLst>
          <pc:docMk/>
          <pc:sldMk cId="1902790558" sldId="588"/>
        </pc:sldMkLst>
        <pc:spChg chg="mod">
          <ac:chgData name="Janusová Iva" userId="1fdb0e15-a946-42a7-b5cc-1b6c1b535d10" providerId="ADAL" clId="{66AD3004-A394-48E3-9D4E-DFE887E19DC5}" dt="2025-03-30T19:30:26.749" v="21" actId="255"/>
          <ac:spMkLst>
            <pc:docMk/>
            <pc:sldMk cId="1902790558" sldId="588"/>
            <ac:spMk id="2" creationId="{C7430A3E-5E1B-4E13-B7B4-EBEC523E569C}"/>
          </ac:spMkLst>
        </pc:spChg>
      </pc:sldChg>
      <pc:sldChg chg="modSp">
        <pc:chgData name="Janusová Iva" userId="1fdb0e15-a946-42a7-b5cc-1b6c1b535d10" providerId="ADAL" clId="{66AD3004-A394-48E3-9D4E-DFE887E19DC5}" dt="2025-03-30T19:30:38.934" v="23" actId="14100"/>
        <pc:sldMkLst>
          <pc:docMk/>
          <pc:sldMk cId="3530136351" sldId="589"/>
        </pc:sldMkLst>
        <pc:spChg chg="mod">
          <ac:chgData name="Janusová Iva" userId="1fdb0e15-a946-42a7-b5cc-1b6c1b535d10" providerId="ADAL" clId="{66AD3004-A394-48E3-9D4E-DFE887E19DC5}" dt="2025-03-30T19:30:38.934" v="23" actId="14100"/>
          <ac:spMkLst>
            <pc:docMk/>
            <pc:sldMk cId="3530136351" sldId="589"/>
            <ac:spMk id="2" creationId="{DBCA00DD-46CA-48F4-B005-4F63A810606F}"/>
          </ac:spMkLst>
        </pc:spChg>
      </pc:sldChg>
    </pc:docChg>
  </pc:docChgLst>
  <pc:docChgLst>
    <pc:chgData name="Janusová Iva" userId="1fdb0e15-a946-42a7-b5cc-1b6c1b535d10" providerId="ADAL" clId="{7C2C2C83-95FE-46DF-80B1-B87BD399382A}"/>
    <pc:docChg chg="undo custSel addSld delSld modSld sldOrd">
      <pc:chgData name="Janusová Iva" userId="1fdb0e15-a946-42a7-b5cc-1b6c1b535d10" providerId="ADAL" clId="{7C2C2C83-95FE-46DF-80B1-B87BD399382A}" dt="2025-02-20T17:53:47.884" v="8965" actId="20577"/>
      <pc:docMkLst>
        <pc:docMk/>
      </pc:docMkLst>
      <pc:sldChg chg="modSp add">
        <pc:chgData name="Janusová Iva" userId="1fdb0e15-a946-42a7-b5cc-1b6c1b535d10" providerId="ADAL" clId="{7C2C2C83-95FE-46DF-80B1-B87BD399382A}" dt="2025-02-20T17:43:05.272" v="8606" actId="255"/>
        <pc:sldMkLst>
          <pc:docMk/>
          <pc:sldMk cId="1601482728" sldId="296"/>
        </pc:sldMkLst>
        <pc:spChg chg="mod">
          <ac:chgData name="Janusová Iva" userId="1fdb0e15-a946-42a7-b5cc-1b6c1b535d10" providerId="ADAL" clId="{7C2C2C83-95FE-46DF-80B1-B87BD399382A}" dt="2025-02-20T17:43:05.272" v="8606" actId="255"/>
          <ac:spMkLst>
            <pc:docMk/>
            <pc:sldMk cId="1601482728" sldId="296"/>
            <ac:spMk id="2" creationId="{00000000-0000-0000-0000-000000000000}"/>
          </ac:spMkLst>
        </pc:spChg>
        <pc:spChg chg="mod">
          <ac:chgData name="Janusová Iva" userId="1fdb0e15-a946-42a7-b5cc-1b6c1b535d10" providerId="ADAL" clId="{7C2C2C83-95FE-46DF-80B1-B87BD399382A}" dt="2025-02-20T17:43:00.659" v="8605" actId="255"/>
          <ac:spMkLst>
            <pc:docMk/>
            <pc:sldMk cId="1601482728" sldId="296"/>
            <ac:spMk id="4" creationId="{905B84A4-661C-4D65-B7B2-7521EAEC445C}"/>
          </ac:spMkLst>
        </pc:spChg>
      </pc:sldChg>
      <pc:sldChg chg="modSp add">
        <pc:chgData name="Janusová Iva" userId="1fdb0e15-a946-42a7-b5cc-1b6c1b535d10" providerId="ADAL" clId="{7C2C2C83-95FE-46DF-80B1-B87BD399382A}" dt="2025-02-20T17:38:41.855" v="8589" actId="20577"/>
        <pc:sldMkLst>
          <pc:docMk/>
          <pc:sldMk cId="2163627615" sldId="307"/>
        </pc:sldMkLst>
        <pc:graphicFrameChg chg="mod modGraphic">
          <ac:chgData name="Janusová Iva" userId="1fdb0e15-a946-42a7-b5cc-1b6c1b535d10" providerId="ADAL" clId="{7C2C2C83-95FE-46DF-80B1-B87BD399382A}" dt="2025-02-20T17:38:41.855" v="8589" actId="20577"/>
          <ac:graphicFrameMkLst>
            <pc:docMk/>
            <pc:sldMk cId="2163627615" sldId="307"/>
            <ac:graphicFrameMk id="4" creationId="{DC0D5F82-046D-49FC-937D-CB9FB181BB2D}"/>
          </ac:graphicFrameMkLst>
        </pc:graphicFrameChg>
      </pc:sldChg>
      <pc:sldChg chg="addSp delSp modSp add ord">
        <pc:chgData name="Janusová Iva" userId="1fdb0e15-a946-42a7-b5cc-1b6c1b535d10" providerId="ADAL" clId="{7C2C2C83-95FE-46DF-80B1-B87BD399382A}" dt="2025-02-15T12:54:31.993" v="6226"/>
        <pc:sldMkLst>
          <pc:docMk/>
          <pc:sldMk cId="2989085655" sldId="308"/>
        </pc:sldMkLst>
        <pc:spChg chg="mod">
          <ac:chgData name="Janusová Iva" userId="1fdb0e15-a946-42a7-b5cc-1b6c1b535d10" providerId="ADAL" clId="{7C2C2C83-95FE-46DF-80B1-B87BD399382A}" dt="2025-02-05T16:26:53.320" v="3205" actId="20577"/>
          <ac:spMkLst>
            <pc:docMk/>
            <pc:sldMk cId="2989085655" sldId="308"/>
            <ac:spMk id="2" creationId="{7ED4C1D2-6B7B-47AE-B4E0-E301719DDC29}"/>
          </ac:spMkLst>
        </pc:spChg>
        <pc:spChg chg="mod">
          <ac:chgData name="Janusová Iva" userId="1fdb0e15-a946-42a7-b5cc-1b6c1b535d10" providerId="ADAL" clId="{7C2C2C83-95FE-46DF-80B1-B87BD399382A}" dt="2025-02-05T16:22:22.893" v="2975" actId="6549"/>
          <ac:spMkLst>
            <pc:docMk/>
            <pc:sldMk cId="2989085655" sldId="308"/>
            <ac:spMk id="3" creationId="{C57D500A-1731-4022-9ED4-A1964730DD84}"/>
          </ac:spMkLst>
        </pc:spChg>
        <pc:graphicFrameChg chg="del mod modGraphic">
          <ac:chgData name="Janusová Iva" userId="1fdb0e15-a946-42a7-b5cc-1b6c1b535d10" providerId="ADAL" clId="{7C2C2C83-95FE-46DF-80B1-B87BD399382A}" dt="2025-02-05T16:24:41.903" v="3113"/>
          <ac:graphicFrameMkLst>
            <pc:docMk/>
            <pc:sldMk cId="2989085655" sldId="308"/>
            <ac:graphicFrameMk id="4" creationId="{B4C3C549-A83C-49B5-AB43-BBE8F7D03ED5}"/>
          </ac:graphicFrameMkLst>
        </pc:graphicFrameChg>
        <pc:graphicFrameChg chg="add mod modGraphic">
          <ac:chgData name="Janusová Iva" userId="1fdb0e15-a946-42a7-b5cc-1b6c1b535d10" providerId="ADAL" clId="{7C2C2C83-95FE-46DF-80B1-B87BD399382A}" dt="2025-02-05T16:24:28.078" v="3112" actId="20577"/>
          <ac:graphicFrameMkLst>
            <pc:docMk/>
            <pc:sldMk cId="2989085655" sldId="308"/>
            <ac:graphicFrameMk id="5" creationId="{5D18B696-4BE0-461B-858B-20266668BEB2}"/>
          </ac:graphicFrameMkLst>
        </pc:graphicFrameChg>
      </pc:sldChg>
      <pc:sldChg chg="addSp modSp add">
        <pc:chgData name="Janusová Iva" userId="1fdb0e15-a946-42a7-b5cc-1b6c1b535d10" providerId="ADAL" clId="{7C2C2C83-95FE-46DF-80B1-B87BD399382A}" dt="2025-02-20T17:36:08.967" v="8554" actId="1076"/>
        <pc:sldMkLst>
          <pc:docMk/>
          <pc:sldMk cId="2342845709" sldId="309"/>
        </pc:sldMkLst>
        <pc:spChg chg="mod">
          <ac:chgData name="Janusová Iva" userId="1fdb0e15-a946-42a7-b5cc-1b6c1b535d10" providerId="ADAL" clId="{7C2C2C83-95FE-46DF-80B1-B87BD399382A}" dt="2025-02-20T17:33:30.842" v="8429" actId="1076"/>
          <ac:spMkLst>
            <pc:docMk/>
            <pc:sldMk cId="2342845709" sldId="309"/>
            <ac:spMk id="2" creationId="{8E6022CD-E1D1-4D1C-8CEF-C42C4C154173}"/>
          </ac:spMkLst>
        </pc:spChg>
        <pc:spChg chg="add mod">
          <ac:chgData name="Janusová Iva" userId="1fdb0e15-a946-42a7-b5cc-1b6c1b535d10" providerId="ADAL" clId="{7C2C2C83-95FE-46DF-80B1-B87BD399382A}" dt="2025-02-20T17:35:44.598" v="8551" actId="20577"/>
          <ac:spMkLst>
            <pc:docMk/>
            <pc:sldMk cId="2342845709" sldId="309"/>
            <ac:spMk id="3" creationId="{FEFE0CFC-DC58-4460-8CC6-0B73BE9A8D85}"/>
          </ac:spMkLst>
        </pc:spChg>
        <pc:spChg chg="mod">
          <ac:chgData name="Janusová Iva" userId="1fdb0e15-a946-42a7-b5cc-1b6c1b535d10" providerId="ADAL" clId="{7C2C2C83-95FE-46DF-80B1-B87BD399382A}" dt="2025-02-20T17:36:00.909" v="8553" actId="14100"/>
          <ac:spMkLst>
            <pc:docMk/>
            <pc:sldMk cId="2342845709" sldId="309"/>
            <ac:spMk id="5" creationId="{2176317C-F425-4136-AE1F-4E5AE615E83F}"/>
          </ac:spMkLst>
        </pc:spChg>
        <pc:picChg chg="mod">
          <ac:chgData name="Janusová Iva" userId="1fdb0e15-a946-42a7-b5cc-1b6c1b535d10" providerId="ADAL" clId="{7C2C2C83-95FE-46DF-80B1-B87BD399382A}" dt="2025-02-20T17:36:08.967" v="8554" actId="1076"/>
          <ac:picMkLst>
            <pc:docMk/>
            <pc:sldMk cId="2342845709" sldId="309"/>
            <ac:picMk id="2050" creationId="{DCB1D039-9F84-485F-A660-CCFC6991B261}"/>
          </ac:picMkLst>
        </pc:picChg>
      </pc:sldChg>
      <pc:sldChg chg="delSp modSp add ord">
        <pc:chgData name="Janusová Iva" userId="1fdb0e15-a946-42a7-b5cc-1b6c1b535d10" providerId="ADAL" clId="{7C2C2C83-95FE-46DF-80B1-B87BD399382A}" dt="2025-02-20T17:51:15.749" v="8910" actId="2710"/>
        <pc:sldMkLst>
          <pc:docMk/>
          <pc:sldMk cId="2380388247" sldId="310"/>
        </pc:sldMkLst>
        <pc:spChg chg="mod">
          <ac:chgData name="Janusová Iva" userId="1fdb0e15-a946-42a7-b5cc-1b6c1b535d10" providerId="ADAL" clId="{7C2C2C83-95FE-46DF-80B1-B87BD399382A}" dt="2025-02-15T14:54:05.399" v="8104" actId="1076"/>
          <ac:spMkLst>
            <pc:docMk/>
            <pc:sldMk cId="2380388247" sldId="310"/>
            <ac:spMk id="2" creationId="{51786CF8-4249-4036-8C5D-6E78209178B5}"/>
          </ac:spMkLst>
        </pc:spChg>
        <pc:spChg chg="mod">
          <ac:chgData name="Janusová Iva" userId="1fdb0e15-a946-42a7-b5cc-1b6c1b535d10" providerId="ADAL" clId="{7C2C2C83-95FE-46DF-80B1-B87BD399382A}" dt="2025-02-20T17:51:15.749" v="8910" actId="2710"/>
          <ac:spMkLst>
            <pc:docMk/>
            <pc:sldMk cId="2380388247" sldId="310"/>
            <ac:spMk id="3" creationId="{77CEE40F-15BA-40C8-B3E4-311122991D1F}"/>
          </ac:spMkLst>
        </pc:spChg>
        <pc:picChg chg="del mod">
          <ac:chgData name="Janusová Iva" userId="1fdb0e15-a946-42a7-b5cc-1b6c1b535d10" providerId="ADAL" clId="{7C2C2C83-95FE-46DF-80B1-B87BD399382A}" dt="2025-02-20T17:51:05.891" v="8909"/>
          <ac:picMkLst>
            <pc:docMk/>
            <pc:sldMk cId="2380388247" sldId="310"/>
            <ac:picMk id="1028" creationId="{DA1DF4C4-0255-4BD6-8DBD-79B406B6A435}"/>
          </ac:picMkLst>
        </pc:picChg>
      </pc:sldChg>
      <pc:sldChg chg="modSp">
        <pc:chgData name="Janusová Iva" userId="1fdb0e15-a946-42a7-b5cc-1b6c1b535d10" providerId="ADAL" clId="{7C2C2C83-95FE-46DF-80B1-B87BD399382A}" dt="2025-02-15T14:03:21.237" v="7519" actId="1076"/>
        <pc:sldMkLst>
          <pc:docMk/>
          <pc:sldMk cId="0" sldId="488"/>
        </pc:sldMkLst>
        <pc:spChg chg="mod">
          <ac:chgData name="Janusová Iva" userId="1fdb0e15-a946-42a7-b5cc-1b6c1b535d10" providerId="ADAL" clId="{7C2C2C83-95FE-46DF-80B1-B87BD399382A}" dt="2025-02-15T14:03:21.237" v="7519" actId="1076"/>
          <ac:spMkLst>
            <pc:docMk/>
            <pc:sldMk cId="0" sldId="488"/>
            <ac:spMk id="2" creationId="{00000000-0000-0000-0000-000000000000}"/>
          </ac:spMkLst>
        </pc:spChg>
        <pc:spChg chg="mod">
          <ac:chgData name="Janusová Iva" userId="1fdb0e15-a946-42a7-b5cc-1b6c1b535d10" providerId="ADAL" clId="{7C2C2C83-95FE-46DF-80B1-B87BD399382A}" dt="2025-02-15T14:02:41.589" v="7514" actId="14100"/>
          <ac:spMkLst>
            <pc:docMk/>
            <pc:sldMk cId="0" sldId="488"/>
            <ac:spMk id="4" creationId="{96D0FB61-5DBF-4DAC-98E8-24D3331F156A}"/>
          </ac:spMkLst>
        </pc:spChg>
        <pc:spChg chg="mod">
          <ac:chgData name="Janusová Iva" userId="1fdb0e15-a946-42a7-b5cc-1b6c1b535d10" providerId="ADAL" clId="{7C2C2C83-95FE-46DF-80B1-B87BD399382A}" dt="2025-02-15T14:03:00.590" v="7516" actId="14100"/>
          <ac:spMkLst>
            <pc:docMk/>
            <pc:sldMk cId="0" sldId="488"/>
            <ac:spMk id="5" creationId="{52E1663B-31E7-4315-A591-14667290ABFA}"/>
          </ac:spMkLst>
        </pc:spChg>
        <pc:spChg chg="mod">
          <ac:chgData name="Janusová Iva" userId="1fdb0e15-a946-42a7-b5cc-1b6c1b535d10" providerId="ADAL" clId="{7C2C2C83-95FE-46DF-80B1-B87BD399382A}" dt="2025-02-15T14:03:09.477" v="7517" actId="1076"/>
          <ac:spMkLst>
            <pc:docMk/>
            <pc:sldMk cId="0" sldId="488"/>
            <ac:spMk id="4113" creationId="{2CA3D0EB-CB88-459F-9120-6F018A6263A0}"/>
          </ac:spMkLst>
        </pc:spChg>
      </pc:sldChg>
      <pc:sldChg chg="modSp modAnim">
        <pc:chgData name="Janusová Iva" userId="1fdb0e15-a946-42a7-b5cc-1b6c1b535d10" providerId="ADAL" clId="{7C2C2C83-95FE-46DF-80B1-B87BD399382A}" dt="2025-02-05T18:10:58.993" v="3860" actId="255"/>
        <pc:sldMkLst>
          <pc:docMk/>
          <pc:sldMk cId="330440677" sldId="492"/>
        </pc:sldMkLst>
        <pc:spChg chg="mod">
          <ac:chgData name="Janusová Iva" userId="1fdb0e15-a946-42a7-b5cc-1b6c1b535d10" providerId="ADAL" clId="{7C2C2C83-95FE-46DF-80B1-B87BD399382A}" dt="2025-02-05T18:10:58.993" v="3860" actId="255"/>
          <ac:spMkLst>
            <pc:docMk/>
            <pc:sldMk cId="330440677" sldId="492"/>
            <ac:spMk id="2" creationId="{085ECCFF-7994-4E6D-9C3A-E6D11DC434F1}"/>
          </ac:spMkLst>
        </pc:spChg>
      </pc:sldChg>
      <pc:sldChg chg="addSp delSp modSp">
        <pc:chgData name="Janusová Iva" userId="1fdb0e15-a946-42a7-b5cc-1b6c1b535d10" providerId="ADAL" clId="{7C2C2C83-95FE-46DF-80B1-B87BD399382A}" dt="2025-02-15T14:52:42.791" v="8091" actId="14100"/>
        <pc:sldMkLst>
          <pc:docMk/>
          <pc:sldMk cId="1257336703" sldId="519"/>
        </pc:sldMkLst>
        <pc:spChg chg="add mod">
          <ac:chgData name="Janusová Iva" userId="1fdb0e15-a946-42a7-b5cc-1b6c1b535d10" providerId="ADAL" clId="{7C2C2C83-95FE-46DF-80B1-B87BD399382A}" dt="2025-02-05T17:37:56.120" v="3427" actId="1076"/>
          <ac:spMkLst>
            <pc:docMk/>
            <pc:sldMk cId="1257336703" sldId="519"/>
            <ac:spMk id="4" creationId="{41F1B0CD-6B22-4D0D-AD20-C87C1A555931}"/>
          </ac:spMkLst>
        </pc:spChg>
        <pc:spChg chg="add del mod">
          <ac:chgData name="Janusová Iva" userId="1fdb0e15-a946-42a7-b5cc-1b6c1b535d10" providerId="ADAL" clId="{7C2C2C83-95FE-46DF-80B1-B87BD399382A}" dt="2025-02-05T17:33:25.848" v="3372"/>
          <ac:spMkLst>
            <pc:docMk/>
            <pc:sldMk cId="1257336703" sldId="519"/>
            <ac:spMk id="5" creationId="{9A10976F-0028-4F9C-AB06-7B4450EC0C7D}"/>
          </ac:spMkLst>
        </pc:spChg>
        <pc:spChg chg="del">
          <ac:chgData name="Janusová Iva" userId="1fdb0e15-a946-42a7-b5cc-1b6c1b535d10" providerId="ADAL" clId="{7C2C2C83-95FE-46DF-80B1-B87BD399382A}" dt="2025-02-05T17:32:12.042" v="3363" actId="478"/>
          <ac:spMkLst>
            <pc:docMk/>
            <pc:sldMk cId="1257336703" sldId="519"/>
            <ac:spMk id="8" creationId="{3C489EE5-A00A-454D-B7C4-8CE6F909B4FC}"/>
          </ac:spMkLst>
        </pc:spChg>
        <pc:spChg chg="add mod">
          <ac:chgData name="Janusová Iva" userId="1fdb0e15-a946-42a7-b5cc-1b6c1b535d10" providerId="ADAL" clId="{7C2C2C83-95FE-46DF-80B1-B87BD399382A}" dt="2025-02-05T17:33:48.085" v="3374" actId="13822"/>
          <ac:spMkLst>
            <pc:docMk/>
            <pc:sldMk cId="1257336703" sldId="519"/>
            <ac:spMk id="9" creationId="{15DB9E8C-EDBA-4ABE-B6F6-6F44480438A7}"/>
          </ac:spMkLst>
        </pc:spChg>
        <pc:spChg chg="add mod">
          <ac:chgData name="Janusová Iva" userId="1fdb0e15-a946-42a7-b5cc-1b6c1b535d10" providerId="ADAL" clId="{7C2C2C83-95FE-46DF-80B1-B87BD399382A}" dt="2025-02-05T17:34:22.700" v="3376" actId="13822"/>
          <ac:spMkLst>
            <pc:docMk/>
            <pc:sldMk cId="1257336703" sldId="519"/>
            <ac:spMk id="10" creationId="{566CD1AC-BAAC-43BC-BB27-16D9C6F68DC5}"/>
          </ac:spMkLst>
        </pc:spChg>
        <pc:spChg chg="add mod">
          <ac:chgData name="Janusová Iva" userId="1fdb0e15-a946-42a7-b5cc-1b6c1b535d10" providerId="ADAL" clId="{7C2C2C83-95FE-46DF-80B1-B87BD399382A}" dt="2025-02-05T17:38:08.383" v="3428" actId="1076"/>
          <ac:spMkLst>
            <pc:docMk/>
            <pc:sldMk cId="1257336703" sldId="519"/>
            <ac:spMk id="11" creationId="{A22024A7-AE55-4EBB-8C4C-0D3B04770228}"/>
          </ac:spMkLst>
        </pc:spChg>
        <pc:spChg chg="add mod">
          <ac:chgData name="Janusová Iva" userId="1fdb0e15-a946-42a7-b5cc-1b6c1b535d10" providerId="ADAL" clId="{7C2C2C83-95FE-46DF-80B1-B87BD399382A}" dt="2025-02-05T17:40:36.073" v="3463" actId="1076"/>
          <ac:spMkLst>
            <pc:docMk/>
            <pc:sldMk cId="1257336703" sldId="519"/>
            <ac:spMk id="12" creationId="{CF6E6777-8EB8-4EC8-93B7-CAE35FFF11D5}"/>
          </ac:spMkLst>
        </pc:spChg>
        <pc:picChg chg="mod">
          <ac:chgData name="Janusová Iva" userId="1fdb0e15-a946-42a7-b5cc-1b6c1b535d10" providerId="ADAL" clId="{7C2C2C83-95FE-46DF-80B1-B87BD399382A}" dt="2025-02-15T14:52:32.952" v="8088" actId="14100"/>
          <ac:picMkLst>
            <pc:docMk/>
            <pc:sldMk cId="1257336703" sldId="519"/>
            <ac:picMk id="3" creationId="{3489EE63-C82B-4405-AF6C-8D8A090DC8B8}"/>
          </ac:picMkLst>
        </pc:picChg>
        <pc:picChg chg="mod">
          <ac:chgData name="Janusová Iva" userId="1fdb0e15-a946-42a7-b5cc-1b6c1b535d10" providerId="ADAL" clId="{7C2C2C83-95FE-46DF-80B1-B87BD399382A}" dt="2025-02-15T14:52:42.791" v="8091" actId="14100"/>
          <ac:picMkLst>
            <pc:docMk/>
            <pc:sldMk cId="1257336703" sldId="519"/>
            <ac:picMk id="6" creationId="{0AB2A2EB-CEB9-4F25-B809-3198507CA589}"/>
          </ac:picMkLst>
        </pc:picChg>
      </pc:sldChg>
      <pc:sldChg chg="delSp modSp">
        <pc:chgData name="Janusová Iva" userId="1fdb0e15-a946-42a7-b5cc-1b6c1b535d10" providerId="ADAL" clId="{7C2C2C83-95FE-46DF-80B1-B87BD399382A}" dt="2025-02-15T14:01:31.213" v="7511" actId="1076"/>
        <pc:sldMkLst>
          <pc:docMk/>
          <pc:sldMk cId="3803451968" sldId="539"/>
        </pc:sldMkLst>
        <pc:spChg chg="mod">
          <ac:chgData name="Janusová Iva" userId="1fdb0e15-a946-42a7-b5cc-1b6c1b535d10" providerId="ADAL" clId="{7C2C2C83-95FE-46DF-80B1-B87BD399382A}" dt="2025-02-15T14:01:31.213" v="7511" actId="1076"/>
          <ac:spMkLst>
            <pc:docMk/>
            <pc:sldMk cId="3803451968" sldId="539"/>
            <ac:spMk id="3" creationId="{2D762B14-BA2E-496B-A4CB-D0C5C820F892}"/>
          </ac:spMkLst>
        </pc:spChg>
        <pc:spChg chg="mod">
          <ac:chgData name="Janusová Iva" userId="1fdb0e15-a946-42a7-b5cc-1b6c1b535d10" providerId="ADAL" clId="{7C2C2C83-95FE-46DF-80B1-B87BD399382A}" dt="2025-02-15T14:01:19.406" v="7508" actId="14100"/>
          <ac:spMkLst>
            <pc:docMk/>
            <pc:sldMk cId="3803451968" sldId="539"/>
            <ac:spMk id="4" creationId="{98033B43-4760-4815-867C-0F6419F3514C}"/>
          </ac:spMkLst>
        </pc:spChg>
        <pc:spChg chg="mod">
          <ac:chgData name="Janusová Iva" userId="1fdb0e15-a946-42a7-b5cc-1b6c1b535d10" providerId="ADAL" clId="{7C2C2C83-95FE-46DF-80B1-B87BD399382A}" dt="2025-02-15T14:01:23.438" v="7509" actId="1076"/>
          <ac:spMkLst>
            <pc:docMk/>
            <pc:sldMk cId="3803451968" sldId="539"/>
            <ac:spMk id="5" creationId="{5F23B279-608D-4B86-A7E7-5160360C56DB}"/>
          </ac:spMkLst>
        </pc:spChg>
        <pc:spChg chg="mod">
          <ac:chgData name="Janusová Iva" userId="1fdb0e15-a946-42a7-b5cc-1b6c1b535d10" providerId="ADAL" clId="{7C2C2C83-95FE-46DF-80B1-B87BD399382A}" dt="2025-02-15T14:00:55.862" v="7503" actId="14100"/>
          <ac:spMkLst>
            <pc:docMk/>
            <pc:sldMk cId="3803451968" sldId="539"/>
            <ac:spMk id="6" creationId="{CF50E203-D2A8-4003-AB1D-0665C054F2D7}"/>
          </ac:spMkLst>
        </pc:spChg>
        <pc:spChg chg="del mod">
          <ac:chgData name="Janusová Iva" userId="1fdb0e15-a946-42a7-b5cc-1b6c1b535d10" providerId="ADAL" clId="{7C2C2C83-95FE-46DF-80B1-B87BD399382A}" dt="2025-02-15T14:01:00.780" v="7504" actId="478"/>
          <ac:spMkLst>
            <pc:docMk/>
            <pc:sldMk cId="3803451968" sldId="539"/>
            <ac:spMk id="7" creationId="{8E981B7A-3066-46BF-BF5D-A1FEB1F4DD1E}"/>
          </ac:spMkLst>
        </pc:spChg>
        <pc:spChg chg="mod">
          <ac:chgData name="Janusová Iva" userId="1fdb0e15-a946-42a7-b5cc-1b6c1b535d10" providerId="ADAL" clId="{7C2C2C83-95FE-46DF-80B1-B87BD399382A}" dt="2025-02-15T14:00:42.654" v="7500" actId="14100"/>
          <ac:spMkLst>
            <pc:docMk/>
            <pc:sldMk cId="3803451968" sldId="539"/>
            <ac:spMk id="8" creationId="{CCE7CF92-0562-4282-8196-36233B46322E}"/>
          </ac:spMkLst>
        </pc:spChg>
        <pc:spChg chg="mod">
          <ac:chgData name="Janusová Iva" userId="1fdb0e15-a946-42a7-b5cc-1b6c1b535d10" providerId="ADAL" clId="{7C2C2C83-95FE-46DF-80B1-B87BD399382A}" dt="2025-02-15T14:00:46.861" v="7501" actId="1076"/>
          <ac:spMkLst>
            <pc:docMk/>
            <pc:sldMk cId="3803451968" sldId="539"/>
            <ac:spMk id="9" creationId="{4D567CB6-8839-4C8C-B72D-9DD60FFE62E3}"/>
          </ac:spMkLst>
        </pc:spChg>
        <pc:spChg chg="mod">
          <ac:chgData name="Janusová Iva" userId="1fdb0e15-a946-42a7-b5cc-1b6c1b535d10" providerId="ADAL" clId="{7C2C2C83-95FE-46DF-80B1-B87BD399382A}" dt="2025-02-15T14:00:35.414" v="7498" actId="1076"/>
          <ac:spMkLst>
            <pc:docMk/>
            <pc:sldMk cId="3803451968" sldId="539"/>
            <ac:spMk id="10" creationId="{82E0B1C2-E352-48B9-9267-ACAF9990BE8F}"/>
          </ac:spMkLst>
        </pc:spChg>
      </pc:sldChg>
      <pc:sldChg chg="addSp modSp">
        <pc:chgData name="Janusová Iva" userId="1fdb0e15-a946-42a7-b5cc-1b6c1b535d10" providerId="ADAL" clId="{7C2C2C83-95FE-46DF-80B1-B87BD399382A}" dt="2025-02-05T17:40:56.424" v="3467" actId="14100"/>
        <pc:sldMkLst>
          <pc:docMk/>
          <pc:sldMk cId="2285627602" sldId="541"/>
        </pc:sldMkLst>
        <pc:spChg chg="add mod">
          <ac:chgData name="Janusová Iva" userId="1fdb0e15-a946-42a7-b5cc-1b6c1b535d10" providerId="ADAL" clId="{7C2C2C83-95FE-46DF-80B1-B87BD399382A}" dt="2025-02-05T17:38:58.935" v="3438" actId="1076"/>
          <ac:spMkLst>
            <pc:docMk/>
            <pc:sldMk cId="2285627602" sldId="541"/>
            <ac:spMk id="2" creationId="{53A213ED-7EF9-4394-B0C7-776187E39C1D}"/>
          </ac:spMkLst>
        </pc:spChg>
        <pc:picChg chg="mod">
          <ac:chgData name="Janusová Iva" userId="1fdb0e15-a946-42a7-b5cc-1b6c1b535d10" providerId="ADAL" clId="{7C2C2C83-95FE-46DF-80B1-B87BD399382A}" dt="2025-02-05T17:40:56.424" v="3467" actId="14100"/>
          <ac:picMkLst>
            <pc:docMk/>
            <pc:sldMk cId="2285627602" sldId="541"/>
            <ac:picMk id="3" creationId="{516431E5-C439-4B62-8C68-FDD2C37314D2}"/>
          </ac:picMkLst>
        </pc:picChg>
        <pc:picChg chg="mod">
          <ac:chgData name="Janusová Iva" userId="1fdb0e15-a946-42a7-b5cc-1b6c1b535d10" providerId="ADAL" clId="{7C2C2C83-95FE-46DF-80B1-B87BD399382A}" dt="2025-02-05T17:40:46.952" v="3464" actId="14100"/>
          <ac:picMkLst>
            <pc:docMk/>
            <pc:sldMk cId="2285627602" sldId="541"/>
            <ac:picMk id="4" creationId="{0607DEB2-FC4C-4029-B0BF-FA82B4E715B3}"/>
          </ac:picMkLst>
        </pc:picChg>
      </pc:sldChg>
      <pc:sldChg chg="addSp modSp">
        <pc:chgData name="Janusová Iva" userId="1fdb0e15-a946-42a7-b5cc-1b6c1b535d10" providerId="ADAL" clId="{7C2C2C83-95FE-46DF-80B1-B87BD399382A}" dt="2025-02-15T14:53:13.855" v="8095" actId="1076"/>
        <pc:sldMkLst>
          <pc:docMk/>
          <pc:sldMk cId="4095389017" sldId="543"/>
        </pc:sldMkLst>
        <pc:spChg chg="add mod">
          <ac:chgData name="Janusová Iva" userId="1fdb0e15-a946-42a7-b5cc-1b6c1b535d10" providerId="ADAL" clId="{7C2C2C83-95FE-46DF-80B1-B87BD399382A}" dt="2025-02-05T17:39:45.871" v="3452" actId="1076"/>
          <ac:spMkLst>
            <pc:docMk/>
            <pc:sldMk cId="4095389017" sldId="543"/>
            <ac:spMk id="5" creationId="{3483C8F8-7E2F-4069-B3A6-9AF47757B01D}"/>
          </ac:spMkLst>
        </pc:spChg>
        <pc:spChg chg="add mod">
          <ac:chgData name="Janusová Iva" userId="1fdb0e15-a946-42a7-b5cc-1b6c1b535d10" providerId="ADAL" clId="{7C2C2C83-95FE-46DF-80B1-B87BD399382A}" dt="2025-02-15T14:53:13.855" v="8095" actId="1076"/>
          <ac:spMkLst>
            <pc:docMk/>
            <pc:sldMk cId="4095389017" sldId="543"/>
            <ac:spMk id="9" creationId="{76EE1B56-73F7-4F9D-AD52-61420B4F077D}"/>
          </ac:spMkLst>
        </pc:spChg>
        <pc:picChg chg="mod">
          <ac:chgData name="Janusová Iva" userId="1fdb0e15-a946-42a7-b5cc-1b6c1b535d10" providerId="ADAL" clId="{7C2C2C83-95FE-46DF-80B1-B87BD399382A}" dt="2025-02-15T14:53:05.919" v="8094" actId="14100"/>
          <ac:picMkLst>
            <pc:docMk/>
            <pc:sldMk cId="4095389017" sldId="543"/>
            <ac:picMk id="3" creationId="{CE08019A-50D1-4645-B3A4-0DCCE3BB12D2}"/>
          </ac:picMkLst>
        </pc:picChg>
        <pc:picChg chg="mod">
          <ac:chgData name="Janusová Iva" userId="1fdb0e15-a946-42a7-b5cc-1b6c1b535d10" providerId="ADAL" clId="{7C2C2C83-95FE-46DF-80B1-B87BD399382A}" dt="2025-02-15T14:53:01.655" v="8093" actId="14100"/>
          <ac:picMkLst>
            <pc:docMk/>
            <pc:sldMk cId="4095389017" sldId="543"/>
            <ac:picMk id="6" creationId="{2731B09A-369D-41FD-862D-988CF553E6B8}"/>
          </ac:picMkLst>
        </pc:picChg>
      </pc:sldChg>
      <pc:sldChg chg="addSp delSp modSp">
        <pc:chgData name="Janusová Iva" userId="1fdb0e15-a946-42a7-b5cc-1b6c1b535d10" providerId="ADAL" clId="{7C2C2C83-95FE-46DF-80B1-B87BD399382A}" dt="2025-02-15T13:27:30.173" v="6562" actId="1076"/>
        <pc:sldMkLst>
          <pc:docMk/>
          <pc:sldMk cId="2627468440" sldId="549"/>
        </pc:sldMkLst>
        <pc:spChg chg="mod">
          <ac:chgData name="Janusová Iva" userId="1fdb0e15-a946-42a7-b5cc-1b6c1b535d10" providerId="ADAL" clId="{7C2C2C83-95FE-46DF-80B1-B87BD399382A}" dt="2025-02-15T13:27:25.629" v="6560" actId="1076"/>
          <ac:spMkLst>
            <pc:docMk/>
            <pc:sldMk cId="2627468440" sldId="549"/>
            <ac:spMk id="2" creationId="{E63274F0-8E54-4D5B-A84E-DF4478A73FD5}"/>
          </ac:spMkLst>
        </pc:spChg>
        <pc:spChg chg="mod">
          <ac:chgData name="Janusová Iva" userId="1fdb0e15-a946-42a7-b5cc-1b6c1b535d10" providerId="ADAL" clId="{7C2C2C83-95FE-46DF-80B1-B87BD399382A}" dt="2025-02-15T13:27:27.877" v="6561" actId="1076"/>
          <ac:spMkLst>
            <pc:docMk/>
            <pc:sldMk cId="2627468440" sldId="549"/>
            <ac:spMk id="3" creationId="{CA6800F1-65B2-4CC5-9D63-F56000942C93}"/>
          </ac:spMkLst>
        </pc:spChg>
        <pc:spChg chg="mod">
          <ac:chgData name="Janusová Iva" userId="1fdb0e15-a946-42a7-b5cc-1b6c1b535d10" providerId="ADAL" clId="{7C2C2C83-95FE-46DF-80B1-B87BD399382A}" dt="2025-02-15T13:27:30.173" v="6562" actId="1076"/>
          <ac:spMkLst>
            <pc:docMk/>
            <pc:sldMk cId="2627468440" sldId="549"/>
            <ac:spMk id="4" creationId="{80472C45-843C-47A6-91F2-91F83242303E}"/>
          </ac:spMkLst>
        </pc:spChg>
        <pc:spChg chg="add del mod">
          <ac:chgData name="Janusová Iva" userId="1fdb0e15-a946-42a7-b5cc-1b6c1b535d10" providerId="ADAL" clId="{7C2C2C83-95FE-46DF-80B1-B87BD399382A}" dt="2025-02-15T13:26:15.378" v="6549"/>
          <ac:spMkLst>
            <pc:docMk/>
            <pc:sldMk cId="2627468440" sldId="549"/>
            <ac:spMk id="5" creationId="{3F2C0493-8C33-44A5-850E-23E420FE2AC4}"/>
          </ac:spMkLst>
        </pc:spChg>
        <pc:spChg chg="mod">
          <ac:chgData name="Janusová Iva" userId="1fdb0e15-a946-42a7-b5cc-1b6c1b535d10" providerId="ADAL" clId="{7C2C2C83-95FE-46DF-80B1-B87BD399382A}" dt="2025-02-05T18:19:35.539" v="3969" actId="1076"/>
          <ac:spMkLst>
            <pc:docMk/>
            <pc:sldMk cId="2627468440" sldId="549"/>
            <ac:spMk id="8" creationId="{EF8724BE-439F-43F1-B89C-1290626992FB}"/>
          </ac:spMkLst>
        </pc:spChg>
        <pc:spChg chg="mod">
          <ac:chgData name="Janusová Iva" userId="1fdb0e15-a946-42a7-b5cc-1b6c1b535d10" providerId="ADAL" clId="{7C2C2C83-95FE-46DF-80B1-B87BD399382A}" dt="2025-02-05T18:16:37.228" v="3904" actId="1076"/>
          <ac:spMkLst>
            <pc:docMk/>
            <pc:sldMk cId="2627468440" sldId="549"/>
            <ac:spMk id="9" creationId="{A1027E40-914D-4EB9-9C86-04B1F3AD1FA7}"/>
          </ac:spMkLst>
        </pc:spChg>
        <pc:spChg chg="mod">
          <ac:chgData name="Janusová Iva" userId="1fdb0e15-a946-42a7-b5cc-1b6c1b535d10" providerId="ADAL" clId="{7C2C2C83-95FE-46DF-80B1-B87BD399382A}" dt="2025-02-05T18:19:38.260" v="3970" actId="1076"/>
          <ac:spMkLst>
            <pc:docMk/>
            <pc:sldMk cId="2627468440" sldId="549"/>
            <ac:spMk id="10" creationId="{E5C28502-C78D-424C-ACC2-8A869157E128}"/>
          </ac:spMkLst>
        </pc:spChg>
      </pc:sldChg>
      <pc:sldChg chg="delSp modSp ord">
        <pc:chgData name="Janusová Iva" userId="1fdb0e15-a946-42a7-b5cc-1b6c1b535d10" providerId="ADAL" clId="{7C2C2C83-95FE-46DF-80B1-B87BD399382A}" dt="2025-02-19T07:15:00.095" v="8171" actId="20577"/>
        <pc:sldMkLst>
          <pc:docMk/>
          <pc:sldMk cId="2165467200" sldId="552"/>
        </pc:sldMkLst>
        <pc:spChg chg="del mod">
          <ac:chgData name="Janusová Iva" userId="1fdb0e15-a946-42a7-b5cc-1b6c1b535d10" providerId="ADAL" clId="{7C2C2C83-95FE-46DF-80B1-B87BD399382A}" dt="2025-02-15T14:03:57.003" v="7524"/>
          <ac:spMkLst>
            <pc:docMk/>
            <pc:sldMk cId="2165467200" sldId="552"/>
            <ac:spMk id="2" creationId="{C925C6E3-B3CD-4C5A-9485-0A538F2CA9F5}"/>
          </ac:spMkLst>
        </pc:spChg>
        <pc:spChg chg="mod">
          <ac:chgData name="Janusová Iva" userId="1fdb0e15-a946-42a7-b5cc-1b6c1b535d10" providerId="ADAL" clId="{7C2C2C83-95FE-46DF-80B1-B87BD399382A}" dt="2025-02-19T07:15:00.095" v="8171" actId="20577"/>
          <ac:spMkLst>
            <pc:docMk/>
            <pc:sldMk cId="2165467200" sldId="552"/>
            <ac:spMk id="3" creationId="{C1BD64E7-164E-4C47-801D-D0296DEF720D}"/>
          </ac:spMkLst>
        </pc:spChg>
      </pc:sldChg>
      <pc:sldChg chg="modSp ord">
        <pc:chgData name="Janusová Iva" userId="1fdb0e15-a946-42a7-b5cc-1b6c1b535d10" providerId="ADAL" clId="{7C2C2C83-95FE-46DF-80B1-B87BD399382A}" dt="2025-02-15T14:05:57.534" v="7537" actId="114"/>
        <pc:sldMkLst>
          <pc:docMk/>
          <pc:sldMk cId="1443761224" sldId="554"/>
        </pc:sldMkLst>
        <pc:spChg chg="mod">
          <ac:chgData name="Janusová Iva" userId="1fdb0e15-a946-42a7-b5cc-1b6c1b535d10" providerId="ADAL" clId="{7C2C2C83-95FE-46DF-80B1-B87BD399382A}" dt="2025-02-15T14:05:57.534" v="7537" actId="114"/>
          <ac:spMkLst>
            <pc:docMk/>
            <pc:sldMk cId="1443761224" sldId="554"/>
            <ac:spMk id="2" creationId="{2B30FF6E-A99D-4401-91C3-1CB2037880C7}"/>
          </ac:spMkLst>
        </pc:spChg>
      </pc:sldChg>
      <pc:sldChg chg="modSp ord">
        <pc:chgData name="Janusová Iva" userId="1fdb0e15-a946-42a7-b5cc-1b6c1b535d10" providerId="ADAL" clId="{7C2C2C83-95FE-46DF-80B1-B87BD399382A}" dt="2025-02-20T17:41:44.455" v="8598" actId="12"/>
        <pc:sldMkLst>
          <pc:docMk/>
          <pc:sldMk cId="3060739084" sldId="555"/>
        </pc:sldMkLst>
        <pc:spChg chg="mod">
          <ac:chgData name="Janusová Iva" userId="1fdb0e15-a946-42a7-b5cc-1b6c1b535d10" providerId="ADAL" clId="{7C2C2C83-95FE-46DF-80B1-B87BD399382A}" dt="2025-02-20T17:41:44.455" v="8598" actId="12"/>
          <ac:spMkLst>
            <pc:docMk/>
            <pc:sldMk cId="3060739084" sldId="555"/>
            <ac:spMk id="2" creationId="{3C1BD654-E00C-458E-8B82-01C5231E520B}"/>
          </ac:spMkLst>
        </pc:spChg>
      </pc:sldChg>
      <pc:sldChg chg="addSp delSp modSp ord">
        <pc:chgData name="Janusová Iva" userId="1fdb0e15-a946-42a7-b5cc-1b6c1b535d10" providerId="ADAL" clId="{7C2C2C83-95FE-46DF-80B1-B87BD399382A}" dt="2025-02-15T13:27:16.021" v="6559" actId="1076"/>
        <pc:sldMkLst>
          <pc:docMk/>
          <pc:sldMk cId="2622999926" sldId="556"/>
        </pc:sldMkLst>
        <pc:spChg chg="add del mod">
          <ac:chgData name="Janusová Iva" userId="1fdb0e15-a946-42a7-b5cc-1b6c1b535d10" providerId="ADAL" clId="{7C2C2C83-95FE-46DF-80B1-B87BD399382A}" dt="2025-02-15T13:26:51.842" v="6555"/>
          <ac:spMkLst>
            <pc:docMk/>
            <pc:sldMk cId="2622999926" sldId="556"/>
            <ac:spMk id="2" creationId="{BED72569-95B2-4624-84E9-A1FA86878186}"/>
          </ac:spMkLst>
        </pc:spChg>
        <pc:spChg chg="mod">
          <ac:chgData name="Janusová Iva" userId="1fdb0e15-a946-42a7-b5cc-1b6c1b535d10" providerId="ADAL" clId="{7C2C2C83-95FE-46DF-80B1-B87BD399382A}" dt="2025-02-15T13:26:55.981" v="6556" actId="1076"/>
          <ac:spMkLst>
            <pc:docMk/>
            <pc:sldMk cId="2622999926" sldId="556"/>
            <ac:spMk id="3" creationId="{8FA1D397-6C66-4284-A5EC-643173916C26}"/>
          </ac:spMkLst>
        </pc:spChg>
        <pc:spChg chg="mod">
          <ac:chgData name="Janusová Iva" userId="1fdb0e15-a946-42a7-b5cc-1b6c1b535d10" providerId="ADAL" clId="{7C2C2C83-95FE-46DF-80B1-B87BD399382A}" dt="2025-02-15T13:27:16.021" v="6559" actId="1076"/>
          <ac:spMkLst>
            <pc:docMk/>
            <pc:sldMk cId="2622999926" sldId="556"/>
            <ac:spMk id="4" creationId="{36F96AB7-7495-4009-9416-49E017BB2383}"/>
          </ac:spMkLst>
        </pc:spChg>
        <pc:spChg chg="mod">
          <ac:chgData name="Janusová Iva" userId="1fdb0e15-a946-42a7-b5cc-1b6c1b535d10" providerId="ADAL" clId="{7C2C2C83-95FE-46DF-80B1-B87BD399382A}" dt="2025-02-15T13:27:04.372" v="6558" actId="1076"/>
          <ac:spMkLst>
            <pc:docMk/>
            <pc:sldMk cId="2622999926" sldId="556"/>
            <ac:spMk id="5" creationId="{1C5FDF1C-D4FD-4082-815E-971604620E6F}"/>
          </ac:spMkLst>
        </pc:spChg>
        <pc:spChg chg="mod">
          <ac:chgData name="Janusová Iva" userId="1fdb0e15-a946-42a7-b5cc-1b6c1b535d10" providerId="ADAL" clId="{7C2C2C83-95FE-46DF-80B1-B87BD399382A}" dt="2025-02-05T18:20:21.083" v="3975" actId="1076"/>
          <ac:spMkLst>
            <pc:docMk/>
            <pc:sldMk cId="2622999926" sldId="556"/>
            <ac:spMk id="6" creationId="{23DCD225-CD5F-4724-BE9B-67D67605602A}"/>
          </ac:spMkLst>
        </pc:spChg>
        <pc:spChg chg="mod">
          <ac:chgData name="Janusová Iva" userId="1fdb0e15-a946-42a7-b5cc-1b6c1b535d10" providerId="ADAL" clId="{7C2C2C83-95FE-46DF-80B1-B87BD399382A}" dt="2025-02-05T18:20:11.819" v="3972" actId="1076"/>
          <ac:spMkLst>
            <pc:docMk/>
            <pc:sldMk cId="2622999926" sldId="556"/>
            <ac:spMk id="7" creationId="{398FC0BB-2662-4835-A83C-9953FC0E1EFE}"/>
          </ac:spMkLst>
        </pc:spChg>
        <pc:spChg chg="mod">
          <ac:chgData name="Janusová Iva" userId="1fdb0e15-a946-42a7-b5cc-1b6c1b535d10" providerId="ADAL" clId="{7C2C2C83-95FE-46DF-80B1-B87BD399382A}" dt="2025-02-05T18:20:18.308" v="3974" actId="1076"/>
          <ac:spMkLst>
            <pc:docMk/>
            <pc:sldMk cId="2622999926" sldId="556"/>
            <ac:spMk id="8" creationId="{99076BA0-93B4-4DC8-8D80-20EAD58039FE}"/>
          </ac:spMkLst>
        </pc:spChg>
      </pc:sldChg>
      <pc:sldChg chg="addSp modSp add">
        <pc:chgData name="Janusová Iva" userId="1fdb0e15-a946-42a7-b5cc-1b6c1b535d10" providerId="ADAL" clId="{7C2C2C83-95FE-46DF-80B1-B87BD399382A}" dt="2025-02-05T16:33:47.507" v="3304" actId="6549"/>
        <pc:sldMkLst>
          <pc:docMk/>
          <pc:sldMk cId="3812360690" sldId="566"/>
        </pc:sldMkLst>
        <pc:spChg chg="add mod">
          <ac:chgData name="Janusová Iva" userId="1fdb0e15-a946-42a7-b5cc-1b6c1b535d10" providerId="ADAL" clId="{7C2C2C83-95FE-46DF-80B1-B87BD399382A}" dt="2025-02-05T16:33:47.507" v="3304" actId="6549"/>
          <ac:spMkLst>
            <pc:docMk/>
            <pc:sldMk cId="3812360690" sldId="566"/>
            <ac:spMk id="2" creationId="{0F6CDDE7-DB1A-4086-BD1B-3784444BBA30}"/>
          </ac:spMkLst>
        </pc:spChg>
      </pc:sldChg>
      <pc:sldChg chg="addSp modSp add">
        <pc:chgData name="Janusová Iva" userId="1fdb0e15-a946-42a7-b5cc-1b6c1b535d10" providerId="ADAL" clId="{7C2C2C83-95FE-46DF-80B1-B87BD399382A}" dt="2025-02-20T17:53:47.884" v="8965" actId="20577"/>
        <pc:sldMkLst>
          <pc:docMk/>
          <pc:sldMk cId="3425741589" sldId="567"/>
        </pc:sldMkLst>
        <pc:spChg chg="add mod">
          <ac:chgData name="Janusová Iva" userId="1fdb0e15-a946-42a7-b5cc-1b6c1b535d10" providerId="ADAL" clId="{7C2C2C83-95FE-46DF-80B1-B87BD399382A}" dt="2025-02-20T17:53:47.884" v="8965" actId="20577"/>
          <ac:spMkLst>
            <pc:docMk/>
            <pc:sldMk cId="3425741589" sldId="567"/>
            <ac:spMk id="2" creationId="{592EA9B6-81B9-4764-86F7-B1598A4055CD}"/>
          </ac:spMkLst>
        </pc:spChg>
      </pc:sldChg>
      <pc:sldChg chg="addSp modSp add ord">
        <pc:chgData name="Janusová Iva" userId="1fdb0e15-a946-42a7-b5cc-1b6c1b535d10" providerId="ADAL" clId="{7C2C2C83-95FE-46DF-80B1-B87BD399382A}" dt="2025-02-15T14:06:16.626" v="7539" actId="114"/>
        <pc:sldMkLst>
          <pc:docMk/>
          <pc:sldMk cId="3931910068" sldId="569"/>
        </pc:sldMkLst>
        <pc:spChg chg="add mod">
          <ac:chgData name="Janusová Iva" userId="1fdb0e15-a946-42a7-b5cc-1b6c1b535d10" providerId="ADAL" clId="{7C2C2C83-95FE-46DF-80B1-B87BD399382A}" dt="2025-02-15T14:06:16.626" v="7539" actId="114"/>
          <ac:spMkLst>
            <pc:docMk/>
            <pc:sldMk cId="3931910068" sldId="569"/>
            <ac:spMk id="2" creationId="{ED270663-4DE0-4EFF-BDCD-F56C6EEE0C19}"/>
          </ac:spMkLst>
        </pc:spChg>
      </pc:sldChg>
      <pc:sldChg chg="addSp modSp add ord">
        <pc:chgData name="Janusová Iva" userId="1fdb0e15-a946-42a7-b5cc-1b6c1b535d10" providerId="ADAL" clId="{7C2C2C83-95FE-46DF-80B1-B87BD399382A}" dt="2025-02-20T17:42:21.671" v="8604" actId="1076"/>
        <pc:sldMkLst>
          <pc:docMk/>
          <pc:sldMk cId="2253281392" sldId="570"/>
        </pc:sldMkLst>
        <pc:spChg chg="add mod">
          <ac:chgData name="Janusová Iva" userId="1fdb0e15-a946-42a7-b5cc-1b6c1b535d10" providerId="ADAL" clId="{7C2C2C83-95FE-46DF-80B1-B87BD399382A}" dt="2025-02-20T17:42:21.671" v="8604" actId="1076"/>
          <ac:spMkLst>
            <pc:docMk/>
            <pc:sldMk cId="2253281392" sldId="570"/>
            <ac:spMk id="2" creationId="{5DADC563-03C0-4253-B6DA-D2945F500116}"/>
          </ac:spMkLst>
        </pc:spChg>
      </pc:sldChg>
      <pc:sldChg chg="addSp modSp add">
        <pc:chgData name="Janusová Iva" userId="1fdb0e15-a946-42a7-b5cc-1b6c1b535d10" providerId="ADAL" clId="{7C2C2C83-95FE-46DF-80B1-B87BD399382A}" dt="2025-02-20T17:44:35.640" v="8610" actId="255"/>
        <pc:sldMkLst>
          <pc:docMk/>
          <pc:sldMk cId="639090001" sldId="571"/>
        </pc:sldMkLst>
        <pc:spChg chg="add mod">
          <ac:chgData name="Janusová Iva" userId="1fdb0e15-a946-42a7-b5cc-1b6c1b535d10" providerId="ADAL" clId="{7C2C2C83-95FE-46DF-80B1-B87BD399382A}" dt="2025-02-20T17:44:35.640" v="8610" actId="255"/>
          <ac:spMkLst>
            <pc:docMk/>
            <pc:sldMk cId="639090001" sldId="571"/>
            <ac:spMk id="2" creationId="{32CAE68A-851D-4F2A-A300-438755E7B768}"/>
          </ac:spMkLst>
        </pc:spChg>
      </pc:sldChg>
      <pc:sldChg chg="addSp modSp add">
        <pc:chgData name="Janusová Iva" userId="1fdb0e15-a946-42a7-b5cc-1b6c1b535d10" providerId="ADAL" clId="{7C2C2C83-95FE-46DF-80B1-B87BD399382A}" dt="2025-02-05T18:35:08.947" v="4004" actId="14100"/>
        <pc:sldMkLst>
          <pc:docMk/>
          <pc:sldMk cId="557087758" sldId="572"/>
        </pc:sldMkLst>
        <pc:spChg chg="add mod">
          <ac:chgData name="Janusová Iva" userId="1fdb0e15-a946-42a7-b5cc-1b6c1b535d10" providerId="ADAL" clId="{7C2C2C83-95FE-46DF-80B1-B87BD399382A}" dt="2025-02-05T18:24:18.908" v="4000" actId="1076"/>
          <ac:spMkLst>
            <pc:docMk/>
            <pc:sldMk cId="557087758" sldId="572"/>
            <ac:spMk id="2" creationId="{A3675564-E76C-4CCB-B4CA-F35AEABCAED2}"/>
          </ac:spMkLst>
        </pc:spChg>
        <pc:picChg chg="add mod">
          <ac:chgData name="Janusová Iva" userId="1fdb0e15-a946-42a7-b5cc-1b6c1b535d10" providerId="ADAL" clId="{7C2C2C83-95FE-46DF-80B1-B87BD399382A}" dt="2025-02-05T18:35:08.947" v="4004" actId="14100"/>
          <ac:picMkLst>
            <pc:docMk/>
            <pc:sldMk cId="557087758" sldId="572"/>
            <ac:picMk id="4" creationId="{01400716-A332-4397-B9A6-9DEDF451D2C8}"/>
          </ac:picMkLst>
        </pc:picChg>
      </pc:sldChg>
      <pc:sldChg chg="addSp modSp add ord">
        <pc:chgData name="Janusová Iva" userId="1fdb0e15-a946-42a7-b5cc-1b6c1b535d10" providerId="ADAL" clId="{7C2C2C83-95FE-46DF-80B1-B87BD399382A}" dt="2025-02-15T13:25:11.423" v="6524"/>
        <pc:sldMkLst>
          <pc:docMk/>
          <pc:sldMk cId="574485723" sldId="573"/>
        </pc:sldMkLst>
        <pc:picChg chg="add mod">
          <ac:chgData name="Janusová Iva" userId="1fdb0e15-a946-42a7-b5cc-1b6c1b535d10" providerId="ADAL" clId="{7C2C2C83-95FE-46DF-80B1-B87BD399382A}" dt="2025-02-05T18:35:28.554" v="4008" actId="14100"/>
          <ac:picMkLst>
            <pc:docMk/>
            <pc:sldMk cId="574485723" sldId="573"/>
            <ac:picMk id="3" creationId="{95CEC6DD-02ED-431A-B141-9FFF4C8437C8}"/>
          </ac:picMkLst>
        </pc:picChg>
      </pc:sldChg>
      <pc:sldChg chg="addSp modSp add ord">
        <pc:chgData name="Janusová Iva" userId="1fdb0e15-a946-42a7-b5cc-1b6c1b535d10" providerId="ADAL" clId="{7C2C2C83-95FE-46DF-80B1-B87BD399382A}" dt="2025-02-15T13:25:29.183" v="6525"/>
        <pc:sldMkLst>
          <pc:docMk/>
          <pc:sldMk cId="3459091301" sldId="574"/>
        </pc:sldMkLst>
        <pc:picChg chg="add mod">
          <ac:chgData name="Janusová Iva" userId="1fdb0e15-a946-42a7-b5cc-1b6c1b535d10" providerId="ADAL" clId="{7C2C2C83-95FE-46DF-80B1-B87BD399382A}" dt="2025-02-05T18:35:43.282" v="4011" actId="14100"/>
          <ac:picMkLst>
            <pc:docMk/>
            <pc:sldMk cId="3459091301" sldId="574"/>
            <ac:picMk id="3" creationId="{0649DD2B-7EA7-4403-B963-57DD8A5BD70D}"/>
          </ac:picMkLst>
        </pc:picChg>
      </pc:sldChg>
      <pc:sldChg chg="modSp add">
        <pc:chgData name="Janusová Iva" userId="1fdb0e15-a946-42a7-b5cc-1b6c1b535d10" providerId="ADAL" clId="{7C2C2C83-95FE-46DF-80B1-B87BD399382A}" dt="2025-02-20T17:41:33.025" v="8596" actId="12"/>
        <pc:sldMkLst>
          <pc:docMk/>
          <pc:sldMk cId="2525016777" sldId="575"/>
        </pc:sldMkLst>
        <pc:spChg chg="mod">
          <ac:chgData name="Janusová Iva" userId="1fdb0e15-a946-42a7-b5cc-1b6c1b535d10" providerId="ADAL" clId="{7C2C2C83-95FE-46DF-80B1-B87BD399382A}" dt="2025-02-20T17:41:33.025" v="8596" actId="12"/>
          <ac:spMkLst>
            <pc:docMk/>
            <pc:sldMk cId="2525016777" sldId="575"/>
            <ac:spMk id="2" creationId="{D917903B-9315-4517-91E7-248D93A84D10}"/>
          </ac:spMkLst>
        </pc:spChg>
      </pc:sldChg>
      <pc:sldChg chg="addSp modSp add">
        <pc:chgData name="Janusová Iva" userId="1fdb0e15-a946-42a7-b5cc-1b6c1b535d10" providerId="ADAL" clId="{7C2C2C83-95FE-46DF-80B1-B87BD399382A}" dt="2025-02-20T17:41:53.523" v="8600" actId="12"/>
        <pc:sldMkLst>
          <pc:docMk/>
          <pc:sldMk cId="3088452256" sldId="576"/>
        </pc:sldMkLst>
        <pc:spChg chg="add mod">
          <ac:chgData name="Janusová Iva" userId="1fdb0e15-a946-42a7-b5cc-1b6c1b535d10" providerId="ADAL" clId="{7C2C2C83-95FE-46DF-80B1-B87BD399382A}" dt="2025-02-20T17:41:53.523" v="8600" actId="12"/>
          <ac:spMkLst>
            <pc:docMk/>
            <pc:sldMk cId="3088452256" sldId="576"/>
            <ac:spMk id="2" creationId="{A3D2DAE7-32D0-4EDF-AD62-BE386FFCFD25}"/>
          </ac:spMkLst>
        </pc:spChg>
      </pc:sldChg>
      <pc:sldChg chg="addSp modSp add">
        <pc:chgData name="Janusová Iva" userId="1fdb0e15-a946-42a7-b5cc-1b6c1b535d10" providerId="ADAL" clId="{7C2C2C83-95FE-46DF-80B1-B87BD399382A}" dt="2025-02-15T12:56:47.783" v="6275" actId="1076"/>
        <pc:sldMkLst>
          <pc:docMk/>
          <pc:sldMk cId="2026867850" sldId="577"/>
        </pc:sldMkLst>
        <pc:spChg chg="add mod">
          <ac:chgData name="Janusová Iva" userId="1fdb0e15-a946-42a7-b5cc-1b6c1b535d10" providerId="ADAL" clId="{7C2C2C83-95FE-46DF-80B1-B87BD399382A}" dt="2025-02-15T12:56:47.783" v="6275" actId="1076"/>
          <ac:spMkLst>
            <pc:docMk/>
            <pc:sldMk cId="2026867850" sldId="577"/>
            <ac:spMk id="2" creationId="{C139B2F8-5B0A-4C0D-88DC-2115ABF5CC8C}"/>
          </ac:spMkLst>
        </pc:spChg>
      </pc:sldChg>
      <pc:sldChg chg="addSp modSp add">
        <pc:chgData name="Janusová Iva" userId="1fdb0e15-a946-42a7-b5cc-1b6c1b535d10" providerId="ADAL" clId="{7C2C2C83-95FE-46DF-80B1-B87BD399382A}" dt="2025-02-15T12:56:37.014" v="6274" actId="1076"/>
        <pc:sldMkLst>
          <pc:docMk/>
          <pc:sldMk cId="2454112202" sldId="578"/>
        </pc:sldMkLst>
        <pc:spChg chg="add mod">
          <ac:chgData name="Janusová Iva" userId="1fdb0e15-a946-42a7-b5cc-1b6c1b535d10" providerId="ADAL" clId="{7C2C2C83-95FE-46DF-80B1-B87BD399382A}" dt="2025-02-15T12:56:37.014" v="6274" actId="1076"/>
          <ac:spMkLst>
            <pc:docMk/>
            <pc:sldMk cId="2454112202" sldId="578"/>
            <ac:spMk id="2" creationId="{F066CDCC-3CF7-45F9-960E-6BE0C970EE43}"/>
          </ac:spMkLst>
        </pc:spChg>
      </pc:sldChg>
      <pc:sldChg chg="addSp modSp add">
        <pc:chgData name="Janusová Iva" userId="1fdb0e15-a946-42a7-b5cc-1b6c1b535d10" providerId="ADAL" clId="{7C2C2C83-95FE-46DF-80B1-B87BD399382A}" dt="2025-02-15T13:24:58.173" v="6522" actId="1076"/>
        <pc:sldMkLst>
          <pc:docMk/>
          <pc:sldMk cId="1692075806" sldId="579"/>
        </pc:sldMkLst>
        <pc:spChg chg="add mod">
          <ac:chgData name="Janusová Iva" userId="1fdb0e15-a946-42a7-b5cc-1b6c1b535d10" providerId="ADAL" clId="{7C2C2C83-95FE-46DF-80B1-B87BD399382A}" dt="2025-02-15T13:24:58.173" v="6522" actId="1076"/>
          <ac:spMkLst>
            <pc:docMk/>
            <pc:sldMk cId="1692075806" sldId="579"/>
            <ac:spMk id="2" creationId="{F4E3A9E8-D220-49B8-B022-74FE1BD31C84}"/>
          </ac:spMkLst>
        </pc:spChg>
      </pc:sldChg>
      <pc:sldChg chg="addSp modSp add">
        <pc:chgData name="Janusová Iva" userId="1fdb0e15-a946-42a7-b5cc-1b6c1b535d10" providerId="ADAL" clId="{7C2C2C83-95FE-46DF-80B1-B87BD399382A}" dt="2025-02-15T13:26:02.509" v="6545" actId="1076"/>
        <pc:sldMkLst>
          <pc:docMk/>
          <pc:sldMk cId="589453497" sldId="580"/>
        </pc:sldMkLst>
        <pc:spChg chg="add mod">
          <ac:chgData name="Janusová Iva" userId="1fdb0e15-a946-42a7-b5cc-1b6c1b535d10" providerId="ADAL" clId="{7C2C2C83-95FE-46DF-80B1-B87BD399382A}" dt="2025-02-15T13:26:02.509" v="6545" actId="1076"/>
          <ac:spMkLst>
            <pc:docMk/>
            <pc:sldMk cId="589453497" sldId="580"/>
            <ac:spMk id="2" creationId="{24351ED2-08D6-40E2-A3FF-1529FF8763F5}"/>
          </ac:spMkLst>
        </pc:spChg>
      </pc:sldChg>
      <pc:sldChg chg="addSp modSp add">
        <pc:chgData name="Janusová Iva" userId="1fdb0e15-a946-42a7-b5cc-1b6c1b535d10" providerId="ADAL" clId="{7C2C2C83-95FE-46DF-80B1-B87BD399382A}" dt="2025-02-15T13:55:07.673" v="7484" actId="255"/>
        <pc:sldMkLst>
          <pc:docMk/>
          <pc:sldMk cId="1132782121" sldId="581"/>
        </pc:sldMkLst>
        <pc:spChg chg="add mod">
          <ac:chgData name="Janusová Iva" userId="1fdb0e15-a946-42a7-b5cc-1b6c1b535d10" providerId="ADAL" clId="{7C2C2C83-95FE-46DF-80B1-B87BD399382A}" dt="2025-02-15T13:55:07.673" v="7484" actId="255"/>
          <ac:spMkLst>
            <pc:docMk/>
            <pc:sldMk cId="1132782121" sldId="581"/>
            <ac:spMk id="2" creationId="{3AD2672F-D356-4F01-BFE6-D004A69C4AC1}"/>
          </ac:spMkLst>
        </pc:spChg>
      </pc:sldChg>
      <pc:sldChg chg="addSp modSp add">
        <pc:chgData name="Janusová Iva" userId="1fdb0e15-a946-42a7-b5cc-1b6c1b535d10" providerId="ADAL" clId="{7C2C2C83-95FE-46DF-80B1-B87BD399382A}" dt="2025-02-15T14:29:25.470" v="8072" actId="1076"/>
        <pc:sldMkLst>
          <pc:docMk/>
          <pc:sldMk cId="78916410" sldId="582"/>
        </pc:sldMkLst>
        <pc:spChg chg="add mod">
          <ac:chgData name="Janusová Iva" userId="1fdb0e15-a946-42a7-b5cc-1b6c1b535d10" providerId="ADAL" clId="{7C2C2C83-95FE-46DF-80B1-B87BD399382A}" dt="2025-02-15T14:29:25.470" v="8072" actId="1076"/>
          <ac:spMkLst>
            <pc:docMk/>
            <pc:sldMk cId="78916410" sldId="582"/>
            <ac:spMk id="2" creationId="{1B2608E4-F559-4BDD-86BA-0040723EC438}"/>
          </ac:spMkLst>
        </pc:spChg>
      </pc:sldChg>
      <pc:sldChg chg="addSp modSp add">
        <pc:chgData name="Janusová Iva" userId="1fdb0e15-a946-42a7-b5cc-1b6c1b535d10" providerId="ADAL" clId="{7C2C2C83-95FE-46DF-80B1-B87BD399382A}" dt="2025-02-15T14:41:12.206" v="8082" actId="14100"/>
        <pc:sldMkLst>
          <pc:docMk/>
          <pc:sldMk cId="3578179183" sldId="583"/>
        </pc:sldMkLst>
        <pc:picChg chg="add mod">
          <ac:chgData name="Janusová Iva" userId="1fdb0e15-a946-42a7-b5cc-1b6c1b535d10" providerId="ADAL" clId="{7C2C2C83-95FE-46DF-80B1-B87BD399382A}" dt="2025-02-15T14:40:53.883" v="8079" actId="1076"/>
          <ac:picMkLst>
            <pc:docMk/>
            <pc:sldMk cId="3578179183" sldId="583"/>
            <ac:picMk id="3" creationId="{42C9C495-7124-4A83-8C4E-FB2DFEC8E46E}"/>
          </ac:picMkLst>
        </pc:picChg>
        <pc:picChg chg="add mod">
          <ac:chgData name="Janusová Iva" userId="1fdb0e15-a946-42a7-b5cc-1b6c1b535d10" providerId="ADAL" clId="{7C2C2C83-95FE-46DF-80B1-B87BD399382A}" dt="2025-02-15T14:41:12.206" v="8082" actId="14100"/>
          <ac:picMkLst>
            <pc:docMk/>
            <pc:sldMk cId="3578179183" sldId="583"/>
            <ac:picMk id="5" creationId="{0F066CFC-3A06-41EE-A90E-131771472557}"/>
          </ac:picMkLst>
        </pc:picChg>
      </pc:sldChg>
      <pc:sldChg chg="addSp modSp add">
        <pc:chgData name="Janusová Iva" userId="1fdb0e15-a946-42a7-b5cc-1b6c1b535d10" providerId="ADAL" clId="{7C2C2C83-95FE-46DF-80B1-B87BD399382A}" dt="2025-02-19T07:26:37.291" v="8194" actId="1076"/>
        <pc:sldMkLst>
          <pc:docMk/>
          <pc:sldMk cId="923478993" sldId="584"/>
        </pc:sldMkLst>
        <pc:spChg chg="add mod">
          <ac:chgData name="Janusová Iva" userId="1fdb0e15-a946-42a7-b5cc-1b6c1b535d10" providerId="ADAL" clId="{7C2C2C83-95FE-46DF-80B1-B87BD399382A}" dt="2025-02-19T07:26:37.291" v="8194" actId="1076"/>
          <ac:spMkLst>
            <pc:docMk/>
            <pc:sldMk cId="923478993" sldId="584"/>
            <ac:spMk id="2" creationId="{EE0D997B-0CBC-4473-8D44-38DED715B653}"/>
          </ac:spMkLst>
        </pc:spChg>
      </pc:sldChg>
      <pc:sldChg chg="addSp modSp add">
        <pc:chgData name="Janusová Iva" userId="1fdb0e15-a946-42a7-b5cc-1b6c1b535d10" providerId="ADAL" clId="{7C2C2C83-95FE-46DF-80B1-B87BD399382A}" dt="2025-02-19T07:29:27.683" v="8219" actId="1076"/>
        <pc:sldMkLst>
          <pc:docMk/>
          <pc:sldMk cId="137564788" sldId="585"/>
        </pc:sldMkLst>
        <pc:spChg chg="add mod">
          <ac:chgData name="Janusová Iva" userId="1fdb0e15-a946-42a7-b5cc-1b6c1b535d10" providerId="ADAL" clId="{7C2C2C83-95FE-46DF-80B1-B87BD399382A}" dt="2025-02-19T07:29:27.683" v="8219" actId="1076"/>
          <ac:spMkLst>
            <pc:docMk/>
            <pc:sldMk cId="137564788" sldId="585"/>
            <ac:spMk id="2" creationId="{B1B82016-1406-4130-9F7C-C74F2D9C861F}"/>
          </ac:spMkLst>
        </pc:spChg>
      </pc:sldChg>
      <pc:sldChg chg="addSp modSp add">
        <pc:chgData name="Janusová Iva" userId="1fdb0e15-a946-42a7-b5cc-1b6c1b535d10" providerId="ADAL" clId="{7C2C2C83-95FE-46DF-80B1-B87BD399382A}" dt="2025-02-19T07:29:21.155" v="8218" actId="1076"/>
        <pc:sldMkLst>
          <pc:docMk/>
          <pc:sldMk cId="1835716584" sldId="586"/>
        </pc:sldMkLst>
        <pc:spChg chg="add mod">
          <ac:chgData name="Janusová Iva" userId="1fdb0e15-a946-42a7-b5cc-1b6c1b535d10" providerId="ADAL" clId="{7C2C2C83-95FE-46DF-80B1-B87BD399382A}" dt="2025-02-19T07:29:21.155" v="8218" actId="1076"/>
          <ac:spMkLst>
            <pc:docMk/>
            <pc:sldMk cId="1835716584" sldId="586"/>
            <ac:spMk id="2" creationId="{653520E9-8F8D-479C-9618-2924E933B6CA}"/>
          </ac:spMkLst>
        </pc:spChg>
      </pc:sldChg>
      <pc:sldChg chg="addSp modSp add">
        <pc:chgData name="Janusová Iva" userId="1fdb0e15-a946-42a7-b5cc-1b6c1b535d10" providerId="ADAL" clId="{7C2C2C83-95FE-46DF-80B1-B87BD399382A}" dt="2025-02-19T07:30:01.236" v="8230" actId="1076"/>
        <pc:sldMkLst>
          <pc:docMk/>
          <pc:sldMk cId="1585109498" sldId="587"/>
        </pc:sldMkLst>
        <pc:spChg chg="add mod">
          <ac:chgData name="Janusová Iva" userId="1fdb0e15-a946-42a7-b5cc-1b6c1b535d10" providerId="ADAL" clId="{7C2C2C83-95FE-46DF-80B1-B87BD399382A}" dt="2025-02-19T07:30:01.236" v="8230" actId="1076"/>
          <ac:spMkLst>
            <pc:docMk/>
            <pc:sldMk cId="1585109498" sldId="587"/>
            <ac:spMk id="2" creationId="{796742C4-ECF1-4F94-B945-862E2B608CFC}"/>
          </ac:spMkLst>
        </pc:spChg>
      </pc:sldChg>
      <pc:sldChg chg="addSp modSp add">
        <pc:chgData name="Janusová Iva" userId="1fdb0e15-a946-42a7-b5cc-1b6c1b535d10" providerId="ADAL" clId="{7C2C2C83-95FE-46DF-80B1-B87BD399382A}" dt="2025-02-19T07:31:59.324" v="8242" actId="20577"/>
        <pc:sldMkLst>
          <pc:docMk/>
          <pc:sldMk cId="1902790558" sldId="588"/>
        </pc:sldMkLst>
        <pc:spChg chg="add mod">
          <ac:chgData name="Janusová Iva" userId="1fdb0e15-a946-42a7-b5cc-1b6c1b535d10" providerId="ADAL" clId="{7C2C2C83-95FE-46DF-80B1-B87BD399382A}" dt="2025-02-19T07:31:59.324" v="8242" actId="20577"/>
          <ac:spMkLst>
            <pc:docMk/>
            <pc:sldMk cId="1902790558" sldId="588"/>
            <ac:spMk id="2" creationId="{C7430A3E-5E1B-4E13-B7B4-EBEC523E569C}"/>
          </ac:spMkLst>
        </pc:spChg>
      </pc:sldChg>
      <pc:sldChg chg="addSp modSp add">
        <pc:chgData name="Janusová Iva" userId="1fdb0e15-a946-42a7-b5cc-1b6c1b535d10" providerId="ADAL" clId="{7C2C2C83-95FE-46DF-80B1-B87BD399382A}" dt="2025-02-20T17:50:48.601" v="8908" actId="115"/>
        <pc:sldMkLst>
          <pc:docMk/>
          <pc:sldMk cId="3530136351" sldId="589"/>
        </pc:sldMkLst>
        <pc:spChg chg="add mod">
          <ac:chgData name="Janusová Iva" userId="1fdb0e15-a946-42a7-b5cc-1b6c1b535d10" providerId="ADAL" clId="{7C2C2C83-95FE-46DF-80B1-B87BD399382A}" dt="2025-02-20T17:50:48.601" v="8908" actId="115"/>
          <ac:spMkLst>
            <pc:docMk/>
            <pc:sldMk cId="3530136351" sldId="589"/>
            <ac:spMk id="2" creationId="{DBCA00DD-46CA-48F4-B005-4F63A810606F}"/>
          </ac:spMkLst>
        </pc:spChg>
      </pc:sldChg>
      <pc:sldChg chg="addSp modSp add">
        <pc:chgData name="Janusová Iva" userId="1fdb0e15-a946-42a7-b5cc-1b6c1b535d10" providerId="ADAL" clId="{7C2C2C83-95FE-46DF-80B1-B87BD399382A}" dt="2025-02-20T17:45:46.483" v="8618" actId="20577"/>
        <pc:sldMkLst>
          <pc:docMk/>
          <pc:sldMk cId="2935386615" sldId="590"/>
        </pc:sldMkLst>
        <pc:spChg chg="add mod">
          <ac:chgData name="Janusová Iva" userId="1fdb0e15-a946-42a7-b5cc-1b6c1b535d10" providerId="ADAL" clId="{7C2C2C83-95FE-46DF-80B1-B87BD399382A}" dt="2025-02-20T17:45:46.483" v="8618" actId="20577"/>
          <ac:spMkLst>
            <pc:docMk/>
            <pc:sldMk cId="2935386615" sldId="590"/>
            <ac:spMk id="2" creationId="{DCEE9EBE-4BDF-4ACF-BAF0-FFD5FB47B2E7}"/>
          </ac:spMkLst>
        </pc:spChg>
      </pc:sldChg>
      <pc:sldChg chg="addSp modSp add">
        <pc:chgData name="Janusová Iva" userId="1fdb0e15-a946-42a7-b5cc-1b6c1b535d10" providerId="ADAL" clId="{7C2C2C83-95FE-46DF-80B1-B87BD399382A}" dt="2025-02-20T17:45:25.879" v="8615" actId="255"/>
        <pc:sldMkLst>
          <pc:docMk/>
          <pc:sldMk cId="3423798712" sldId="591"/>
        </pc:sldMkLst>
        <pc:spChg chg="add mod">
          <ac:chgData name="Janusová Iva" userId="1fdb0e15-a946-42a7-b5cc-1b6c1b535d10" providerId="ADAL" clId="{7C2C2C83-95FE-46DF-80B1-B87BD399382A}" dt="2025-02-20T17:45:25.879" v="8615" actId="255"/>
          <ac:spMkLst>
            <pc:docMk/>
            <pc:sldMk cId="3423798712" sldId="591"/>
            <ac:spMk id="2" creationId="{281C35BA-C65F-4C67-8276-E1CCE99659EF}"/>
          </ac:spMkLst>
        </pc:spChg>
      </pc:sldChg>
      <pc:sldChg chg="addSp modSp add">
        <pc:chgData name="Janusová Iva" userId="1fdb0e15-a946-42a7-b5cc-1b6c1b535d10" providerId="ADAL" clId="{7C2C2C83-95FE-46DF-80B1-B87BD399382A}" dt="2025-02-20T17:52:56.693" v="8949" actId="14100"/>
        <pc:sldMkLst>
          <pc:docMk/>
          <pc:sldMk cId="522975468" sldId="592"/>
        </pc:sldMkLst>
        <pc:spChg chg="add mod">
          <ac:chgData name="Janusová Iva" userId="1fdb0e15-a946-42a7-b5cc-1b6c1b535d10" providerId="ADAL" clId="{7C2C2C83-95FE-46DF-80B1-B87BD399382A}" dt="2025-02-20T17:52:47.336" v="8946" actId="113"/>
          <ac:spMkLst>
            <pc:docMk/>
            <pc:sldMk cId="522975468" sldId="592"/>
            <ac:spMk id="3" creationId="{82C5A380-9C86-4CC2-BC0D-1890BFDC2BC5}"/>
          </ac:spMkLst>
        </pc:spChg>
        <pc:picChg chg="add mod">
          <ac:chgData name="Janusová Iva" userId="1fdb0e15-a946-42a7-b5cc-1b6c1b535d10" providerId="ADAL" clId="{7C2C2C83-95FE-46DF-80B1-B87BD399382A}" dt="2025-02-20T17:52:56.693" v="8949" actId="14100"/>
          <ac:picMkLst>
            <pc:docMk/>
            <pc:sldMk cId="522975468" sldId="592"/>
            <ac:picMk id="2" creationId="{24226476-8278-4F99-898F-E59A2C0AA907}"/>
          </ac:picMkLst>
        </pc:picChg>
      </pc:sldChg>
    </pc:docChg>
  </pc:docChgLst>
  <pc:docChgLst>
    <pc:chgData name="Janusová Iva" userId="1fdb0e15-a946-42a7-b5cc-1b6c1b535d10" providerId="ADAL" clId="{67134894-14D2-4F3D-849C-5037797FB7FA}"/>
    <pc:docChg chg="undo custSel addSld delSld modSld sldOrd">
      <pc:chgData name="Janusová Iva" userId="1fdb0e15-a946-42a7-b5cc-1b6c1b535d10" providerId="ADAL" clId="{67134894-14D2-4F3D-849C-5037797FB7FA}" dt="2026-04-11T18:56:39.066" v="1689" actId="47"/>
      <pc:docMkLst>
        <pc:docMk/>
      </pc:docMkLst>
      <pc:sldChg chg="modSp mod">
        <pc:chgData name="Janusová Iva" userId="1fdb0e15-a946-42a7-b5cc-1b6c1b535d10" providerId="ADAL" clId="{67134894-14D2-4F3D-849C-5037797FB7FA}" dt="2026-04-11T18:34:52.496" v="727" actId="1076"/>
        <pc:sldMkLst>
          <pc:docMk/>
          <pc:sldMk cId="1601482728" sldId="296"/>
        </pc:sldMkLst>
        <pc:spChg chg="mod">
          <ac:chgData name="Janusová Iva" userId="1fdb0e15-a946-42a7-b5cc-1b6c1b535d10" providerId="ADAL" clId="{67134894-14D2-4F3D-849C-5037797FB7FA}" dt="2026-04-11T18:32:42.485" v="701" actId="14100"/>
          <ac:spMkLst>
            <pc:docMk/>
            <pc:sldMk cId="1601482728" sldId="296"/>
            <ac:spMk id="2" creationId="{00000000-0000-0000-0000-000000000000}"/>
          </ac:spMkLst>
        </pc:spChg>
        <pc:spChg chg="mod">
          <ac:chgData name="Janusová Iva" userId="1fdb0e15-a946-42a7-b5cc-1b6c1b535d10" providerId="ADAL" clId="{67134894-14D2-4F3D-849C-5037797FB7FA}" dt="2026-04-11T18:34:52.496" v="727" actId="1076"/>
          <ac:spMkLst>
            <pc:docMk/>
            <pc:sldMk cId="1601482728" sldId="296"/>
            <ac:spMk id="4" creationId="{905B84A4-661C-4D65-B7B2-7521EAEC445C}"/>
          </ac:spMkLst>
        </pc:spChg>
        <pc:picChg chg="mod">
          <ac:chgData name="Janusová Iva" userId="1fdb0e15-a946-42a7-b5cc-1b6c1b535d10" providerId="ADAL" clId="{67134894-14D2-4F3D-849C-5037797FB7FA}" dt="2026-04-11T18:34:48.718" v="726" actId="14100"/>
          <ac:picMkLst>
            <pc:docMk/>
            <pc:sldMk cId="1601482728" sldId="296"/>
            <ac:picMk id="1028" creationId="{A19FC3B2-1B1B-4A07-A35C-73035A1148BD}"/>
          </ac:picMkLst>
        </pc:picChg>
      </pc:sldChg>
      <pc:sldChg chg="addSp modSp mod">
        <pc:chgData name="Janusová Iva" userId="1fdb0e15-a946-42a7-b5cc-1b6c1b535d10" providerId="ADAL" clId="{67134894-14D2-4F3D-849C-5037797FB7FA}" dt="2026-04-11T18:34:31.842" v="722" actId="14100"/>
        <pc:sldMkLst>
          <pc:docMk/>
          <pc:sldMk cId="2163627615" sldId="307"/>
        </pc:sldMkLst>
        <pc:spChg chg="mod">
          <ac:chgData name="Janusová Iva" userId="1fdb0e15-a946-42a7-b5cc-1b6c1b535d10" providerId="ADAL" clId="{67134894-14D2-4F3D-849C-5037797FB7FA}" dt="2026-04-11T18:33:24.711" v="708" actId="14100"/>
          <ac:spMkLst>
            <pc:docMk/>
            <pc:sldMk cId="2163627615" sldId="307"/>
            <ac:spMk id="2" creationId="{AFA0798E-2917-46E2-9825-919DDE464B93}"/>
          </ac:spMkLst>
        </pc:spChg>
        <pc:spChg chg="add mod">
          <ac:chgData name="Janusová Iva" userId="1fdb0e15-a946-42a7-b5cc-1b6c1b535d10" providerId="ADAL" clId="{67134894-14D2-4F3D-849C-5037797FB7FA}" dt="2026-04-11T18:34:23.824" v="720" actId="14100"/>
          <ac:spMkLst>
            <pc:docMk/>
            <pc:sldMk cId="2163627615" sldId="307"/>
            <ac:spMk id="6" creationId="{18996F5E-E831-B952-44B7-03E334553107}"/>
          </ac:spMkLst>
        </pc:spChg>
        <pc:graphicFrameChg chg="mod modGraphic">
          <ac:chgData name="Janusová Iva" userId="1fdb0e15-a946-42a7-b5cc-1b6c1b535d10" providerId="ADAL" clId="{67134894-14D2-4F3D-849C-5037797FB7FA}" dt="2026-04-11T18:33:34.462" v="712" actId="14100"/>
          <ac:graphicFrameMkLst>
            <pc:docMk/>
            <pc:sldMk cId="2163627615" sldId="307"/>
            <ac:graphicFrameMk id="4" creationId="{DC0D5F82-046D-49FC-937D-CB9FB181BB2D}"/>
          </ac:graphicFrameMkLst>
        </pc:graphicFrameChg>
        <pc:graphicFrameChg chg="add mod modGraphic">
          <ac:chgData name="Janusová Iva" userId="1fdb0e15-a946-42a7-b5cc-1b6c1b535d10" providerId="ADAL" clId="{67134894-14D2-4F3D-849C-5037797FB7FA}" dt="2026-04-11T18:34:31.842" v="722" actId="14100"/>
          <ac:graphicFrameMkLst>
            <pc:docMk/>
            <pc:sldMk cId="2163627615" sldId="307"/>
            <ac:graphicFrameMk id="5" creationId="{5D18B696-4BE0-461B-858B-20266668BEB2}"/>
          </ac:graphicFrameMkLst>
        </pc:graphicFrameChg>
      </pc:sldChg>
      <pc:sldChg chg="delSp modSp add del mod">
        <pc:chgData name="Janusová Iva" userId="1fdb0e15-a946-42a7-b5cc-1b6c1b535d10" providerId="ADAL" clId="{67134894-14D2-4F3D-849C-5037797FB7FA}" dt="2026-04-11T18:34:41.799" v="723" actId="47"/>
        <pc:sldMkLst>
          <pc:docMk/>
          <pc:sldMk cId="177115997" sldId="308"/>
        </pc:sldMkLst>
        <pc:spChg chg="mod">
          <ac:chgData name="Janusová Iva" userId="1fdb0e15-a946-42a7-b5cc-1b6c1b535d10" providerId="ADAL" clId="{67134894-14D2-4F3D-849C-5037797FB7FA}" dt="2026-04-11T18:34:12.547" v="717" actId="21"/>
          <ac:spMkLst>
            <pc:docMk/>
            <pc:sldMk cId="177115997" sldId="308"/>
            <ac:spMk id="3" creationId="{C57D500A-1731-4022-9ED4-A1964730DD84}"/>
          </ac:spMkLst>
        </pc:spChg>
        <pc:graphicFrameChg chg="del">
          <ac:chgData name="Janusová Iva" userId="1fdb0e15-a946-42a7-b5cc-1b6c1b535d10" providerId="ADAL" clId="{67134894-14D2-4F3D-849C-5037797FB7FA}" dt="2026-04-11T18:33:54.199" v="714" actId="21"/>
          <ac:graphicFrameMkLst>
            <pc:docMk/>
            <pc:sldMk cId="177115997" sldId="308"/>
            <ac:graphicFrameMk id="5" creationId="{5D18B696-4BE0-461B-858B-20266668BEB2}"/>
          </ac:graphicFrameMkLst>
        </pc:graphicFrameChg>
      </pc:sldChg>
      <pc:sldChg chg="del">
        <pc:chgData name="Janusová Iva" userId="1fdb0e15-a946-42a7-b5cc-1b6c1b535d10" providerId="ADAL" clId="{67134894-14D2-4F3D-849C-5037797FB7FA}" dt="2026-04-11T18:33:18.025" v="707" actId="2696"/>
        <pc:sldMkLst>
          <pc:docMk/>
          <pc:sldMk cId="2989085655" sldId="308"/>
        </pc:sldMkLst>
      </pc:sldChg>
      <pc:sldChg chg="modSp mod">
        <pc:chgData name="Janusová Iva" userId="1fdb0e15-a946-42a7-b5cc-1b6c1b535d10" providerId="ADAL" clId="{67134894-14D2-4F3D-849C-5037797FB7FA}" dt="2026-04-11T18:55:30.812" v="1674" actId="12"/>
        <pc:sldMkLst>
          <pc:docMk/>
          <pc:sldMk cId="2380388247" sldId="310"/>
        </pc:sldMkLst>
        <pc:spChg chg="mod">
          <ac:chgData name="Janusová Iva" userId="1fdb0e15-a946-42a7-b5cc-1b6c1b535d10" providerId="ADAL" clId="{67134894-14D2-4F3D-849C-5037797FB7FA}" dt="2026-04-11T18:55:30.812" v="1674" actId="12"/>
          <ac:spMkLst>
            <pc:docMk/>
            <pc:sldMk cId="2380388247" sldId="310"/>
            <ac:spMk id="3" creationId="{77CEE40F-15BA-40C8-B3E4-311122991D1F}"/>
          </ac:spMkLst>
        </pc:spChg>
      </pc:sldChg>
      <pc:sldChg chg="addSp delSp modSp del mod">
        <pc:chgData name="Janusová Iva" userId="1fdb0e15-a946-42a7-b5cc-1b6c1b535d10" providerId="ADAL" clId="{67134894-14D2-4F3D-849C-5037797FB7FA}" dt="2026-04-11T18:25:17.345" v="395" actId="2696"/>
        <pc:sldMkLst>
          <pc:docMk/>
          <pc:sldMk cId="805997550" sldId="428"/>
        </pc:sldMkLst>
        <pc:spChg chg="del">
          <ac:chgData name="Janusová Iva" userId="1fdb0e15-a946-42a7-b5cc-1b6c1b535d10" providerId="ADAL" clId="{67134894-14D2-4F3D-849C-5037797FB7FA}" dt="2026-04-11T18:08:13.790" v="53" actId="478"/>
          <ac:spMkLst>
            <pc:docMk/>
            <pc:sldMk cId="805997550" sldId="428"/>
            <ac:spMk id="2" creationId="{C876A00D-3E84-4D99-8543-72B0F419439E}"/>
          </ac:spMkLst>
        </pc:spChg>
        <pc:spChg chg="add mod">
          <ac:chgData name="Janusová Iva" userId="1fdb0e15-a946-42a7-b5cc-1b6c1b535d10" providerId="ADAL" clId="{67134894-14D2-4F3D-849C-5037797FB7FA}" dt="2026-04-11T18:08:13.790" v="53" actId="478"/>
          <ac:spMkLst>
            <pc:docMk/>
            <pc:sldMk cId="805997550" sldId="428"/>
            <ac:spMk id="5" creationId="{DC8F96BD-2D5F-5B04-E5E6-789194F3619C}"/>
          </ac:spMkLst>
        </pc:spChg>
      </pc:sldChg>
      <pc:sldChg chg="delSp modSp add mod">
        <pc:chgData name="Janusová Iva" userId="1fdb0e15-a946-42a7-b5cc-1b6c1b535d10" providerId="ADAL" clId="{67134894-14D2-4F3D-849C-5037797FB7FA}" dt="2026-04-11T18:53:10.712" v="1631" actId="21"/>
        <pc:sldMkLst>
          <pc:docMk/>
          <pc:sldMk cId="3524735776" sldId="428"/>
        </pc:sldMkLst>
        <pc:spChg chg="mod">
          <ac:chgData name="Janusová Iva" userId="1fdb0e15-a946-42a7-b5cc-1b6c1b535d10" providerId="ADAL" clId="{67134894-14D2-4F3D-849C-5037797FB7FA}" dt="2026-04-11T18:53:10.712" v="1631" actId="21"/>
          <ac:spMkLst>
            <pc:docMk/>
            <pc:sldMk cId="3524735776" sldId="428"/>
            <ac:spMk id="3" creationId="{C0223735-070A-4A1E-B648-C69F15050A86}"/>
          </ac:spMkLst>
        </pc:spChg>
        <pc:spChg chg="del">
          <ac:chgData name="Janusová Iva" userId="1fdb0e15-a946-42a7-b5cc-1b6c1b535d10" providerId="ADAL" clId="{67134894-14D2-4F3D-849C-5037797FB7FA}" dt="2026-04-11T18:48:34.401" v="1563" actId="21"/>
          <ac:spMkLst>
            <pc:docMk/>
            <pc:sldMk cId="3524735776" sldId="428"/>
            <ac:spMk id="5" creationId="{DC8F96BD-2D5F-5B04-E5E6-789194F3619C}"/>
          </ac:spMkLst>
        </pc:spChg>
      </pc:sldChg>
      <pc:sldChg chg="addSp delSp modSp del mod">
        <pc:chgData name="Janusová Iva" userId="1fdb0e15-a946-42a7-b5cc-1b6c1b535d10" providerId="ADAL" clId="{67134894-14D2-4F3D-849C-5037797FB7FA}" dt="2026-04-11T18:09:06.864" v="55" actId="47"/>
        <pc:sldMkLst>
          <pc:docMk/>
          <pc:sldMk cId="4018735900" sldId="438"/>
        </pc:sldMkLst>
        <pc:spChg chg="del">
          <ac:chgData name="Janusová Iva" userId="1fdb0e15-a946-42a7-b5cc-1b6c1b535d10" providerId="ADAL" clId="{67134894-14D2-4F3D-849C-5037797FB7FA}" dt="2026-04-11T18:08:38.560" v="54" actId="478"/>
          <ac:spMkLst>
            <pc:docMk/>
            <pc:sldMk cId="4018735900" sldId="438"/>
            <ac:spMk id="2" creationId="{C83DD63A-3019-4233-8EAA-CC29ED03960C}"/>
          </ac:spMkLst>
        </pc:spChg>
        <pc:spChg chg="add mod">
          <ac:chgData name="Janusová Iva" userId="1fdb0e15-a946-42a7-b5cc-1b6c1b535d10" providerId="ADAL" clId="{67134894-14D2-4F3D-849C-5037797FB7FA}" dt="2026-04-11T18:08:38.560" v="54" actId="478"/>
          <ac:spMkLst>
            <pc:docMk/>
            <pc:sldMk cId="4018735900" sldId="438"/>
            <ac:spMk id="7" creationId="{9D9FCAC9-E623-8719-D2AA-014F6F2911D4}"/>
          </ac:spMkLst>
        </pc:spChg>
      </pc:sldChg>
      <pc:sldChg chg="delSp modSp mod">
        <pc:chgData name="Janusová Iva" userId="1fdb0e15-a946-42a7-b5cc-1b6c1b535d10" providerId="ADAL" clId="{67134894-14D2-4F3D-849C-5037797FB7FA}" dt="2026-04-11T18:54:43.487" v="1668" actId="20577"/>
        <pc:sldMkLst>
          <pc:docMk/>
          <pc:sldMk cId="0" sldId="488"/>
        </pc:sldMkLst>
        <pc:spChg chg="mod">
          <ac:chgData name="Janusová Iva" userId="1fdb0e15-a946-42a7-b5cc-1b6c1b535d10" providerId="ADAL" clId="{67134894-14D2-4F3D-849C-5037797FB7FA}" dt="2026-04-11T18:54:43.487" v="1668" actId="20577"/>
          <ac:spMkLst>
            <pc:docMk/>
            <pc:sldMk cId="0" sldId="488"/>
            <ac:spMk id="2" creationId="{00000000-0000-0000-0000-000000000000}"/>
          </ac:spMkLst>
        </pc:spChg>
        <pc:spChg chg="del mod">
          <ac:chgData name="Janusová Iva" userId="1fdb0e15-a946-42a7-b5cc-1b6c1b535d10" providerId="ADAL" clId="{67134894-14D2-4F3D-849C-5037797FB7FA}" dt="2026-04-11T18:01:53.247" v="45" actId="478"/>
          <ac:spMkLst>
            <pc:docMk/>
            <pc:sldMk cId="0" sldId="488"/>
            <ac:spMk id="4" creationId="{96D0FB61-5DBF-4DAC-98E8-24D3331F156A}"/>
          </ac:spMkLst>
        </pc:spChg>
        <pc:spChg chg="del">
          <ac:chgData name="Janusová Iva" userId="1fdb0e15-a946-42a7-b5cc-1b6c1b535d10" providerId="ADAL" clId="{67134894-14D2-4F3D-849C-5037797FB7FA}" dt="2026-04-11T18:01:55.838" v="46" actId="478"/>
          <ac:spMkLst>
            <pc:docMk/>
            <pc:sldMk cId="0" sldId="488"/>
            <ac:spMk id="5" creationId="{52E1663B-31E7-4315-A591-14667290ABFA}"/>
          </ac:spMkLst>
        </pc:spChg>
        <pc:spChg chg="mod">
          <ac:chgData name="Janusová Iva" userId="1fdb0e15-a946-42a7-b5cc-1b6c1b535d10" providerId="ADAL" clId="{67134894-14D2-4F3D-849C-5037797FB7FA}" dt="2026-03-24T20:23:05.990" v="1" actId="20577"/>
          <ac:spMkLst>
            <pc:docMk/>
            <pc:sldMk cId="0" sldId="488"/>
            <ac:spMk id="4113" creationId="{2CA3D0EB-CB88-459F-9120-6F018A6263A0}"/>
          </ac:spMkLst>
        </pc:spChg>
      </pc:sldChg>
      <pc:sldChg chg="modSp">
        <pc:chgData name="Janusová Iva" userId="1fdb0e15-a946-42a7-b5cc-1b6c1b535d10" providerId="ADAL" clId="{67134894-14D2-4F3D-849C-5037797FB7FA}" dt="2026-04-11T18:50:14.415" v="1591" actId="12"/>
        <pc:sldMkLst>
          <pc:docMk/>
          <pc:sldMk cId="330440677" sldId="492"/>
        </pc:sldMkLst>
        <pc:spChg chg="mod">
          <ac:chgData name="Janusová Iva" userId="1fdb0e15-a946-42a7-b5cc-1b6c1b535d10" providerId="ADAL" clId="{67134894-14D2-4F3D-849C-5037797FB7FA}" dt="2026-04-11T18:50:14.415" v="1591" actId="12"/>
          <ac:spMkLst>
            <pc:docMk/>
            <pc:sldMk cId="330440677" sldId="492"/>
            <ac:spMk id="2" creationId="{085ECCFF-7994-4E6D-9C3A-E6D11DC434F1}"/>
          </ac:spMkLst>
        </pc:spChg>
      </pc:sldChg>
      <pc:sldChg chg="add">
        <pc:chgData name="Janusová Iva" userId="1fdb0e15-a946-42a7-b5cc-1b6c1b535d10" providerId="ADAL" clId="{67134894-14D2-4F3D-849C-5037797FB7FA}" dt="2026-04-11T18:25:26.361" v="396"/>
        <pc:sldMkLst>
          <pc:docMk/>
          <pc:sldMk cId="11252994" sldId="519"/>
        </pc:sldMkLst>
      </pc:sldChg>
      <pc:sldChg chg="del">
        <pc:chgData name="Janusová Iva" userId="1fdb0e15-a946-42a7-b5cc-1b6c1b535d10" providerId="ADAL" clId="{67134894-14D2-4F3D-849C-5037797FB7FA}" dt="2026-04-11T18:25:17.345" v="395" actId="2696"/>
        <pc:sldMkLst>
          <pc:docMk/>
          <pc:sldMk cId="1257336703" sldId="519"/>
        </pc:sldMkLst>
      </pc:sldChg>
      <pc:sldChg chg="addSp modSp del mod ord">
        <pc:chgData name="Janusová Iva" userId="1fdb0e15-a946-42a7-b5cc-1b6c1b535d10" providerId="ADAL" clId="{67134894-14D2-4F3D-849C-5037797FB7FA}" dt="2026-04-11T18:35:18.516" v="728" actId="47"/>
        <pc:sldMkLst>
          <pc:docMk/>
          <pc:sldMk cId="3803451968" sldId="539"/>
        </pc:sldMkLst>
        <pc:spChg chg="add mod">
          <ac:chgData name="Janusová Iva" userId="1fdb0e15-a946-42a7-b5cc-1b6c1b535d10" providerId="ADAL" clId="{67134894-14D2-4F3D-849C-5037797FB7FA}" dt="2026-04-11T18:24:04.084" v="384" actId="113"/>
          <ac:spMkLst>
            <pc:docMk/>
            <pc:sldMk cId="3803451968" sldId="539"/>
            <ac:spMk id="7" creationId="{26D162EB-6CB3-748D-9F69-C65E6DDD3F99}"/>
          </ac:spMkLst>
        </pc:spChg>
        <pc:spChg chg="add mod">
          <ac:chgData name="Janusová Iva" userId="1fdb0e15-a946-42a7-b5cc-1b6c1b535d10" providerId="ADAL" clId="{67134894-14D2-4F3D-849C-5037797FB7FA}" dt="2026-04-11T18:24:18.475" v="393" actId="1076"/>
          <ac:spMkLst>
            <pc:docMk/>
            <pc:sldMk cId="3803451968" sldId="539"/>
            <ac:spMk id="12" creationId="{97869F3C-DB88-BC95-1B27-CD5AE8FE0FCB}"/>
          </ac:spMkLst>
        </pc:spChg>
      </pc:sldChg>
      <pc:sldChg chg="del">
        <pc:chgData name="Janusová Iva" userId="1fdb0e15-a946-42a7-b5cc-1b6c1b535d10" providerId="ADAL" clId="{67134894-14D2-4F3D-849C-5037797FB7FA}" dt="2026-04-11T18:25:17.345" v="395" actId="2696"/>
        <pc:sldMkLst>
          <pc:docMk/>
          <pc:sldMk cId="2285627602" sldId="541"/>
        </pc:sldMkLst>
      </pc:sldChg>
      <pc:sldChg chg="add">
        <pc:chgData name="Janusová Iva" userId="1fdb0e15-a946-42a7-b5cc-1b6c1b535d10" providerId="ADAL" clId="{67134894-14D2-4F3D-849C-5037797FB7FA}" dt="2026-04-11T18:25:26.361" v="396"/>
        <pc:sldMkLst>
          <pc:docMk/>
          <pc:sldMk cId="3794907136" sldId="541"/>
        </pc:sldMkLst>
      </pc:sldChg>
      <pc:sldChg chg="add">
        <pc:chgData name="Janusová Iva" userId="1fdb0e15-a946-42a7-b5cc-1b6c1b535d10" providerId="ADAL" clId="{67134894-14D2-4F3D-849C-5037797FB7FA}" dt="2026-04-11T18:25:26.361" v="396"/>
        <pc:sldMkLst>
          <pc:docMk/>
          <pc:sldMk cId="2443423772" sldId="543"/>
        </pc:sldMkLst>
      </pc:sldChg>
      <pc:sldChg chg="del">
        <pc:chgData name="Janusová Iva" userId="1fdb0e15-a946-42a7-b5cc-1b6c1b535d10" providerId="ADAL" clId="{67134894-14D2-4F3D-849C-5037797FB7FA}" dt="2026-04-11T18:25:17.345" v="395" actId="2696"/>
        <pc:sldMkLst>
          <pc:docMk/>
          <pc:sldMk cId="4095389017" sldId="543"/>
        </pc:sldMkLst>
      </pc:sldChg>
      <pc:sldChg chg="modSp del mod">
        <pc:chgData name="Janusová Iva" userId="1fdb0e15-a946-42a7-b5cc-1b6c1b535d10" providerId="ADAL" clId="{67134894-14D2-4F3D-849C-5037797FB7FA}" dt="2026-04-11T18:02:38.804" v="47" actId="47"/>
        <pc:sldMkLst>
          <pc:docMk/>
          <pc:sldMk cId="2165467200" sldId="552"/>
        </pc:sldMkLst>
        <pc:spChg chg="mod">
          <ac:chgData name="Janusová Iva" userId="1fdb0e15-a946-42a7-b5cc-1b6c1b535d10" providerId="ADAL" clId="{67134894-14D2-4F3D-849C-5037797FB7FA}" dt="2026-03-24T20:23:30.785" v="3" actId="20577"/>
          <ac:spMkLst>
            <pc:docMk/>
            <pc:sldMk cId="2165467200" sldId="552"/>
            <ac:spMk id="3" creationId="{C1BD64E7-164E-4C47-801D-D0296DEF720D}"/>
          </ac:spMkLst>
        </pc:spChg>
      </pc:sldChg>
      <pc:sldChg chg="modSp mod">
        <pc:chgData name="Janusová Iva" userId="1fdb0e15-a946-42a7-b5cc-1b6c1b535d10" providerId="ADAL" clId="{67134894-14D2-4F3D-849C-5037797FB7FA}" dt="2026-04-11T18:12:46.727" v="104" actId="20577"/>
        <pc:sldMkLst>
          <pc:docMk/>
          <pc:sldMk cId="1443761224" sldId="554"/>
        </pc:sldMkLst>
        <pc:spChg chg="mod">
          <ac:chgData name="Janusová Iva" userId="1fdb0e15-a946-42a7-b5cc-1b6c1b535d10" providerId="ADAL" clId="{67134894-14D2-4F3D-849C-5037797FB7FA}" dt="2026-04-11T18:12:46.727" v="104" actId="20577"/>
          <ac:spMkLst>
            <pc:docMk/>
            <pc:sldMk cId="1443761224" sldId="554"/>
            <ac:spMk id="2" creationId="{2B30FF6E-A99D-4401-91C3-1CB2037880C7}"/>
          </ac:spMkLst>
        </pc:spChg>
      </pc:sldChg>
      <pc:sldChg chg="modSp mod ord">
        <pc:chgData name="Janusová Iva" userId="1fdb0e15-a946-42a7-b5cc-1b6c1b535d10" providerId="ADAL" clId="{67134894-14D2-4F3D-849C-5037797FB7FA}" dt="2026-04-11T18:29:14.299" v="666" actId="20577"/>
        <pc:sldMkLst>
          <pc:docMk/>
          <pc:sldMk cId="3060739084" sldId="555"/>
        </pc:sldMkLst>
        <pc:spChg chg="mod">
          <ac:chgData name="Janusová Iva" userId="1fdb0e15-a946-42a7-b5cc-1b6c1b535d10" providerId="ADAL" clId="{67134894-14D2-4F3D-849C-5037797FB7FA}" dt="2026-04-11T18:29:14.299" v="666" actId="20577"/>
          <ac:spMkLst>
            <pc:docMk/>
            <pc:sldMk cId="3060739084" sldId="555"/>
            <ac:spMk id="2" creationId="{3C1BD654-E00C-458E-8B82-01C5231E520B}"/>
          </ac:spMkLst>
        </pc:spChg>
      </pc:sldChg>
      <pc:sldChg chg="del">
        <pc:chgData name="Janusová Iva" userId="1fdb0e15-a946-42a7-b5cc-1b6c1b535d10" providerId="ADAL" clId="{67134894-14D2-4F3D-849C-5037797FB7FA}" dt="2026-03-26T06:18:56.418" v="42" actId="47"/>
        <pc:sldMkLst>
          <pc:docMk/>
          <pc:sldMk cId="3425741589" sldId="567"/>
        </pc:sldMkLst>
      </pc:sldChg>
      <pc:sldChg chg="del">
        <pc:chgData name="Janusová Iva" userId="1fdb0e15-a946-42a7-b5cc-1b6c1b535d10" providerId="ADAL" clId="{67134894-14D2-4F3D-849C-5037797FB7FA}" dt="2026-03-24T20:23:59.087" v="4" actId="47"/>
        <pc:sldMkLst>
          <pc:docMk/>
          <pc:sldMk cId="3931910068" sldId="569"/>
        </pc:sldMkLst>
      </pc:sldChg>
      <pc:sldChg chg="del">
        <pc:chgData name="Janusová Iva" userId="1fdb0e15-a946-42a7-b5cc-1b6c1b535d10" providerId="ADAL" clId="{67134894-14D2-4F3D-849C-5037797FB7FA}" dt="2026-03-24T20:24:03.927" v="5" actId="47"/>
        <pc:sldMkLst>
          <pc:docMk/>
          <pc:sldMk cId="2253281392" sldId="570"/>
        </pc:sldMkLst>
      </pc:sldChg>
      <pc:sldChg chg="del">
        <pc:chgData name="Janusová Iva" userId="1fdb0e15-a946-42a7-b5cc-1b6c1b535d10" providerId="ADAL" clId="{67134894-14D2-4F3D-849C-5037797FB7FA}" dt="2026-04-11T18:25:17.345" v="395" actId="2696"/>
        <pc:sldMkLst>
          <pc:docMk/>
          <pc:sldMk cId="639090001" sldId="571"/>
        </pc:sldMkLst>
      </pc:sldChg>
      <pc:sldChg chg="modSp del mod ord">
        <pc:chgData name="Janusová Iva" userId="1fdb0e15-a946-42a7-b5cc-1b6c1b535d10" providerId="ADAL" clId="{67134894-14D2-4F3D-849C-5037797FB7FA}" dt="2026-04-11T18:56:39.066" v="1689" actId="47"/>
        <pc:sldMkLst>
          <pc:docMk/>
          <pc:sldMk cId="1133078279" sldId="571"/>
        </pc:sldMkLst>
        <pc:spChg chg="mod">
          <ac:chgData name="Janusová Iva" userId="1fdb0e15-a946-42a7-b5cc-1b6c1b535d10" providerId="ADAL" clId="{67134894-14D2-4F3D-849C-5037797FB7FA}" dt="2026-04-11T18:53:57.731" v="1636" actId="2711"/>
          <ac:spMkLst>
            <pc:docMk/>
            <pc:sldMk cId="1133078279" sldId="571"/>
            <ac:spMk id="2" creationId="{32CAE68A-851D-4F2A-A300-438755E7B768}"/>
          </ac:spMkLst>
        </pc:spChg>
      </pc:sldChg>
      <pc:sldChg chg="add del">
        <pc:chgData name="Janusová Iva" userId="1fdb0e15-a946-42a7-b5cc-1b6c1b535d10" providerId="ADAL" clId="{67134894-14D2-4F3D-849C-5037797FB7FA}" dt="2026-04-11T18:51:22.174" v="1613" actId="2696"/>
        <pc:sldMkLst>
          <pc:docMk/>
          <pc:sldMk cId="2688732195" sldId="571"/>
        </pc:sldMkLst>
      </pc:sldChg>
      <pc:sldChg chg="delSp modSp add del mod">
        <pc:chgData name="Janusová Iva" userId="1fdb0e15-a946-42a7-b5cc-1b6c1b535d10" providerId="ADAL" clId="{67134894-14D2-4F3D-849C-5037797FB7FA}" dt="2026-04-11T18:31:27.974" v="687" actId="47"/>
        <pc:sldMkLst>
          <pc:docMk/>
          <pc:sldMk cId="557087758" sldId="572"/>
        </pc:sldMkLst>
        <pc:spChg chg="del mod">
          <ac:chgData name="Janusová Iva" userId="1fdb0e15-a946-42a7-b5cc-1b6c1b535d10" providerId="ADAL" clId="{67134894-14D2-4F3D-849C-5037797FB7FA}" dt="2026-04-11T18:31:26.955" v="686"/>
          <ac:spMkLst>
            <pc:docMk/>
            <pc:sldMk cId="557087758" sldId="572"/>
            <ac:spMk id="2" creationId="{A3675564-E76C-4CCB-B4CA-F35AEABCAED2}"/>
          </ac:spMkLst>
        </pc:spChg>
        <pc:picChg chg="del">
          <ac:chgData name="Janusová Iva" userId="1fdb0e15-a946-42a7-b5cc-1b6c1b535d10" providerId="ADAL" clId="{67134894-14D2-4F3D-849C-5037797FB7FA}" dt="2026-04-11T18:31:12.584" v="682" actId="21"/>
          <ac:picMkLst>
            <pc:docMk/>
            <pc:sldMk cId="557087758" sldId="572"/>
            <ac:picMk id="4" creationId="{01400716-A332-4397-B9A6-9DEDF451D2C8}"/>
          </ac:picMkLst>
        </pc:picChg>
      </pc:sldChg>
      <pc:sldChg chg="delSp modSp del mod ord">
        <pc:chgData name="Janusová Iva" userId="1fdb0e15-a946-42a7-b5cc-1b6c1b535d10" providerId="ADAL" clId="{67134894-14D2-4F3D-849C-5037797FB7FA}" dt="2026-04-11T18:30:59.176" v="679" actId="47"/>
        <pc:sldMkLst>
          <pc:docMk/>
          <pc:sldMk cId="574485723" sldId="573"/>
        </pc:sldMkLst>
        <pc:picChg chg="del mod">
          <ac:chgData name="Janusová Iva" userId="1fdb0e15-a946-42a7-b5cc-1b6c1b535d10" providerId="ADAL" clId="{67134894-14D2-4F3D-849C-5037797FB7FA}" dt="2026-04-11T18:30:31.604" v="671" actId="21"/>
          <ac:picMkLst>
            <pc:docMk/>
            <pc:sldMk cId="574485723" sldId="573"/>
            <ac:picMk id="3" creationId="{95CEC6DD-02ED-431A-B141-9FFF4C8437C8}"/>
          </ac:picMkLst>
        </pc:picChg>
      </pc:sldChg>
      <pc:sldChg chg="del">
        <pc:chgData name="Janusová Iva" userId="1fdb0e15-a946-42a7-b5cc-1b6c1b535d10" providerId="ADAL" clId="{67134894-14D2-4F3D-849C-5037797FB7FA}" dt="2026-04-11T18:29:50.128" v="667" actId="2696"/>
        <pc:sldMkLst>
          <pc:docMk/>
          <pc:sldMk cId="3459091301" sldId="574"/>
        </pc:sldMkLst>
      </pc:sldChg>
      <pc:sldChg chg="del">
        <pc:chgData name="Janusová Iva" userId="1fdb0e15-a946-42a7-b5cc-1b6c1b535d10" providerId="ADAL" clId="{67134894-14D2-4F3D-849C-5037797FB7FA}" dt="2026-04-11T18:04:48.180" v="49" actId="47"/>
        <pc:sldMkLst>
          <pc:docMk/>
          <pc:sldMk cId="2525016777" sldId="575"/>
        </pc:sldMkLst>
      </pc:sldChg>
      <pc:sldChg chg="del">
        <pc:chgData name="Janusová Iva" userId="1fdb0e15-a946-42a7-b5cc-1b6c1b535d10" providerId="ADAL" clId="{67134894-14D2-4F3D-849C-5037797FB7FA}" dt="2026-04-11T18:03:20.622" v="48" actId="47"/>
        <pc:sldMkLst>
          <pc:docMk/>
          <pc:sldMk cId="3088452256" sldId="576"/>
        </pc:sldMkLst>
      </pc:sldChg>
      <pc:sldChg chg="modSp mod">
        <pc:chgData name="Janusová Iva" userId="1fdb0e15-a946-42a7-b5cc-1b6c1b535d10" providerId="ADAL" clId="{67134894-14D2-4F3D-849C-5037797FB7FA}" dt="2026-04-11T18:19:56.656" v="287" actId="20577"/>
        <pc:sldMkLst>
          <pc:docMk/>
          <pc:sldMk cId="2454112202" sldId="578"/>
        </pc:sldMkLst>
        <pc:spChg chg="mod">
          <ac:chgData name="Janusová Iva" userId="1fdb0e15-a946-42a7-b5cc-1b6c1b535d10" providerId="ADAL" clId="{67134894-14D2-4F3D-849C-5037797FB7FA}" dt="2026-04-11T18:19:56.656" v="287" actId="20577"/>
          <ac:spMkLst>
            <pc:docMk/>
            <pc:sldMk cId="2454112202" sldId="578"/>
            <ac:spMk id="2" creationId="{F066CDCC-3CF7-45F9-960E-6BE0C970EE43}"/>
          </ac:spMkLst>
        </pc:spChg>
      </pc:sldChg>
      <pc:sldChg chg="addSp modSp mod">
        <pc:chgData name="Janusová Iva" userId="1fdb0e15-a946-42a7-b5cc-1b6c1b535d10" providerId="ADAL" clId="{67134894-14D2-4F3D-849C-5037797FB7FA}" dt="2026-04-11T18:32:22.527" v="700" actId="1076"/>
        <pc:sldMkLst>
          <pc:docMk/>
          <pc:sldMk cId="1692075806" sldId="579"/>
        </pc:sldMkLst>
        <pc:spChg chg="mod">
          <ac:chgData name="Janusová Iva" userId="1fdb0e15-a946-42a7-b5cc-1b6c1b535d10" providerId="ADAL" clId="{67134894-14D2-4F3D-849C-5037797FB7FA}" dt="2026-04-11T18:32:15.870" v="698" actId="1076"/>
          <ac:spMkLst>
            <pc:docMk/>
            <pc:sldMk cId="1692075806" sldId="579"/>
            <ac:spMk id="2" creationId="{F4E3A9E8-D220-49B8-B022-74FE1BD31C84}"/>
          </ac:spMkLst>
        </pc:spChg>
        <pc:spChg chg="add mod">
          <ac:chgData name="Janusová Iva" userId="1fdb0e15-a946-42a7-b5cc-1b6c1b535d10" providerId="ADAL" clId="{67134894-14D2-4F3D-849C-5037797FB7FA}" dt="2026-04-11T18:32:22.527" v="700" actId="1076"/>
          <ac:spMkLst>
            <pc:docMk/>
            <pc:sldMk cId="1692075806" sldId="579"/>
            <ac:spMk id="6" creationId="{F82C8C8F-1C71-347D-3B9D-EB10CECC059E}"/>
          </ac:spMkLst>
        </pc:spChg>
        <pc:picChg chg="add mod">
          <ac:chgData name="Janusová Iva" userId="1fdb0e15-a946-42a7-b5cc-1b6c1b535d10" providerId="ADAL" clId="{67134894-14D2-4F3D-849C-5037797FB7FA}" dt="2026-04-11T18:32:18.991" v="699" actId="1076"/>
          <ac:picMkLst>
            <pc:docMk/>
            <pc:sldMk cId="1692075806" sldId="579"/>
            <ac:picMk id="3" creationId="{95CEC6DD-02ED-431A-B141-9FFF4C8437C8}"/>
          </ac:picMkLst>
        </pc:picChg>
        <pc:picChg chg="add mod">
          <ac:chgData name="Janusová Iva" userId="1fdb0e15-a946-42a7-b5cc-1b6c1b535d10" providerId="ADAL" clId="{67134894-14D2-4F3D-849C-5037797FB7FA}" dt="2026-04-11T18:31:51.692" v="693" actId="1076"/>
          <ac:picMkLst>
            <pc:docMk/>
            <pc:sldMk cId="1692075806" sldId="579"/>
            <ac:picMk id="4" creationId="{01400716-A332-4397-B9A6-9DEDF451D2C8}"/>
          </ac:picMkLst>
        </pc:picChg>
      </pc:sldChg>
      <pc:sldChg chg="modSp mod">
        <pc:chgData name="Janusová Iva" userId="1fdb0e15-a946-42a7-b5cc-1b6c1b535d10" providerId="ADAL" clId="{67134894-14D2-4F3D-849C-5037797FB7FA}" dt="2026-04-11T18:21:08.519" v="319" actId="255"/>
        <pc:sldMkLst>
          <pc:docMk/>
          <pc:sldMk cId="589453497" sldId="580"/>
        </pc:sldMkLst>
        <pc:spChg chg="mod">
          <ac:chgData name="Janusová Iva" userId="1fdb0e15-a946-42a7-b5cc-1b6c1b535d10" providerId="ADAL" clId="{67134894-14D2-4F3D-849C-5037797FB7FA}" dt="2026-04-11T18:21:08.519" v="319" actId="255"/>
          <ac:spMkLst>
            <pc:docMk/>
            <pc:sldMk cId="589453497" sldId="580"/>
            <ac:spMk id="2" creationId="{24351ED2-08D6-40E2-A3FF-1529FF8763F5}"/>
          </ac:spMkLst>
        </pc:spChg>
      </pc:sldChg>
      <pc:sldChg chg="modSp mod">
        <pc:chgData name="Janusová Iva" userId="1fdb0e15-a946-42a7-b5cc-1b6c1b535d10" providerId="ADAL" clId="{67134894-14D2-4F3D-849C-5037797FB7FA}" dt="2026-04-11T18:36:10.868" v="776" actId="122"/>
        <pc:sldMkLst>
          <pc:docMk/>
          <pc:sldMk cId="78916410" sldId="582"/>
        </pc:sldMkLst>
        <pc:spChg chg="mod">
          <ac:chgData name="Janusová Iva" userId="1fdb0e15-a946-42a7-b5cc-1b6c1b535d10" providerId="ADAL" clId="{67134894-14D2-4F3D-849C-5037797FB7FA}" dt="2026-04-11T18:36:10.868" v="776" actId="122"/>
          <ac:spMkLst>
            <pc:docMk/>
            <pc:sldMk cId="78916410" sldId="582"/>
            <ac:spMk id="2" creationId="{1B2608E4-F559-4BDD-86BA-0040723EC438}"/>
          </ac:spMkLst>
        </pc:spChg>
      </pc:sldChg>
      <pc:sldChg chg="add">
        <pc:chgData name="Janusová Iva" userId="1fdb0e15-a946-42a7-b5cc-1b6c1b535d10" providerId="ADAL" clId="{67134894-14D2-4F3D-849C-5037797FB7FA}" dt="2026-04-11T18:25:26.361" v="396"/>
        <pc:sldMkLst>
          <pc:docMk/>
          <pc:sldMk cId="852766844" sldId="583"/>
        </pc:sldMkLst>
      </pc:sldChg>
      <pc:sldChg chg="del">
        <pc:chgData name="Janusová Iva" userId="1fdb0e15-a946-42a7-b5cc-1b6c1b535d10" providerId="ADAL" clId="{67134894-14D2-4F3D-849C-5037797FB7FA}" dt="2026-04-11T18:25:17.345" v="395" actId="2696"/>
        <pc:sldMkLst>
          <pc:docMk/>
          <pc:sldMk cId="3578179183" sldId="583"/>
        </pc:sldMkLst>
      </pc:sldChg>
      <pc:sldChg chg="modSp mod">
        <pc:chgData name="Janusová Iva" userId="1fdb0e15-a946-42a7-b5cc-1b6c1b535d10" providerId="ADAL" clId="{67134894-14D2-4F3D-849C-5037797FB7FA}" dt="2026-04-11T18:46:00.354" v="1438" actId="20577"/>
        <pc:sldMkLst>
          <pc:docMk/>
          <pc:sldMk cId="923478993" sldId="584"/>
        </pc:sldMkLst>
        <pc:spChg chg="mod">
          <ac:chgData name="Janusová Iva" userId="1fdb0e15-a946-42a7-b5cc-1b6c1b535d10" providerId="ADAL" clId="{67134894-14D2-4F3D-849C-5037797FB7FA}" dt="2026-04-11T18:46:00.354" v="1438" actId="20577"/>
          <ac:spMkLst>
            <pc:docMk/>
            <pc:sldMk cId="923478993" sldId="584"/>
            <ac:spMk id="2" creationId="{EE0D997B-0CBC-4473-8D44-38DED715B653}"/>
          </ac:spMkLst>
        </pc:spChg>
      </pc:sldChg>
      <pc:sldChg chg="modSp mod">
        <pc:chgData name="Janusová Iva" userId="1fdb0e15-a946-42a7-b5cc-1b6c1b535d10" providerId="ADAL" clId="{67134894-14D2-4F3D-849C-5037797FB7FA}" dt="2026-04-11T18:47:30.567" v="1541" actId="20577"/>
        <pc:sldMkLst>
          <pc:docMk/>
          <pc:sldMk cId="137564788" sldId="585"/>
        </pc:sldMkLst>
        <pc:spChg chg="mod">
          <ac:chgData name="Janusová Iva" userId="1fdb0e15-a946-42a7-b5cc-1b6c1b535d10" providerId="ADAL" clId="{67134894-14D2-4F3D-849C-5037797FB7FA}" dt="2026-04-11T18:47:30.567" v="1541" actId="20577"/>
          <ac:spMkLst>
            <pc:docMk/>
            <pc:sldMk cId="137564788" sldId="585"/>
            <ac:spMk id="2" creationId="{B1B82016-1406-4130-9F7C-C74F2D9C861F}"/>
          </ac:spMkLst>
        </pc:spChg>
      </pc:sldChg>
      <pc:sldChg chg="modSp mod">
        <pc:chgData name="Janusová Iva" userId="1fdb0e15-a946-42a7-b5cc-1b6c1b535d10" providerId="ADAL" clId="{67134894-14D2-4F3D-849C-5037797FB7FA}" dt="2026-04-11T18:55:58.202" v="1681" actId="20577"/>
        <pc:sldMkLst>
          <pc:docMk/>
          <pc:sldMk cId="1835716584" sldId="586"/>
        </pc:sldMkLst>
        <pc:spChg chg="mod">
          <ac:chgData name="Janusová Iva" userId="1fdb0e15-a946-42a7-b5cc-1b6c1b535d10" providerId="ADAL" clId="{67134894-14D2-4F3D-849C-5037797FB7FA}" dt="2026-04-11T18:55:58.202" v="1681" actId="20577"/>
          <ac:spMkLst>
            <pc:docMk/>
            <pc:sldMk cId="1835716584" sldId="586"/>
            <ac:spMk id="2" creationId="{653520E9-8F8D-479C-9618-2924E933B6CA}"/>
          </ac:spMkLst>
        </pc:spChg>
      </pc:sldChg>
      <pc:sldChg chg="del">
        <pc:chgData name="Janusová Iva" userId="1fdb0e15-a946-42a7-b5cc-1b6c1b535d10" providerId="ADAL" clId="{67134894-14D2-4F3D-849C-5037797FB7FA}" dt="2026-03-26T06:18:59.852" v="43" actId="47"/>
        <pc:sldMkLst>
          <pc:docMk/>
          <pc:sldMk cId="1585109498" sldId="587"/>
        </pc:sldMkLst>
      </pc:sldChg>
      <pc:sldChg chg="modSp mod">
        <pc:chgData name="Janusová Iva" userId="1fdb0e15-a946-42a7-b5cc-1b6c1b535d10" providerId="ADAL" clId="{67134894-14D2-4F3D-849C-5037797FB7FA}" dt="2026-04-11T18:50:00.915" v="1590" actId="12"/>
        <pc:sldMkLst>
          <pc:docMk/>
          <pc:sldMk cId="1902790558" sldId="588"/>
        </pc:sldMkLst>
        <pc:spChg chg="mod">
          <ac:chgData name="Janusová Iva" userId="1fdb0e15-a946-42a7-b5cc-1b6c1b535d10" providerId="ADAL" clId="{67134894-14D2-4F3D-849C-5037797FB7FA}" dt="2026-04-11T18:50:00.915" v="1590" actId="12"/>
          <ac:spMkLst>
            <pc:docMk/>
            <pc:sldMk cId="1902790558" sldId="588"/>
            <ac:spMk id="2" creationId="{C7430A3E-5E1B-4E13-B7B4-EBEC523E569C}"/>
          </ac:spMkLst>
        </pc:spChg>
      </pc:sldChg>
      <pc:sldChg chg="modSp mod">
        <pc:chgData name="Janusová Iva" userId="1fdb0e15-a946-42a7-b5cc-1b6c1b535d10" providerId="ADAL" clId="{67134894-14D2-4F3D-849C-5037797FB7FA}" dt="2026-04-11T18:56:12.795" v="1688" actId="20577"/>
        <pc:sldMkLst>
          <pc:docMk/>
          <pc:sldMk cId="3530136351" sldId="589"/>
        </pc:sldMkLst>
        <pc:spChg chg="mod">
          <ac:chgData name="Janusová Iva" userId="1fdb0e15-a946-42a7-b5cc-1b6c1b535d10" providerId="ADAL" clId="{67134894-14D2-4F3D-849C-5037797FB7FA}" dt="2026-04-11T18:56:12.795" v="1688" actId="20577"/>
          <ac:spMkLst>
            <pc:docMk/>
            <pc:sldMk cId="3530136351" sldId="589"/>
            <ac:spMk id="2" creationId="{DBCA00DD-46CA-48F4-B005-4F63A810606F}"/>
          </ac:spMkLst>
        </pc:spChg>
      </pc:sldChg>
      <pc:sldChg chg="modSp mod">
        <pc:chgData name="Janusová Iva" userId="1fdb0e15-a946-42a7-b5cc-1b6c1b535d10" providerId="ADAL" clId="{67134894-14D2-4F3D-849C-5037797FB7FA}" dt="2026-04-11T18:49:32.600" v="1569" actId="12"/>
        <pc:sldMkLst>
          <pc:docMk/>
          <pc:sldMk cId="2935386615" sldId="590"/>
        </pc:sldMkLst>
        <pc:spChg chg="mod">
          <ac:chgData name="Janusová Iva" userId="1fdb0e15-a946-42a7-b5cc-1b6c1b535d10" providerId="ADAL" clId="{67134894-14D2-4F3D-849C-5037797FB7FA}" dt="2026-04-11T18:49:32.600" v="1569" actId="12"/>
          <ac:spMkLst>
            <pc:docMk/>
            <pc:sldMk cId="2935386615" sldId="590"/>
            <ac:spMk id="2" creationId="{DCEE9EBE-4BDF-4ACF-BAF0-FFD5FB47B2E7}"/>
          </ac:spMkLst>
        </pc:spChg>
      </pc:sldChg>
      <pc:sldChg chg="modSp mod">
        <pc:chgData name="Janusová Iva" userId="1fdb0e15-a946-42a7-b5cc-1b6c1b535d10" providerId="ADAL" clId="{67134894-14D2-4F3D-849C-5037797FB7FA}" dt="2026-04-11T18:49:26.068" v="1568" actId="12"/>
        <pc:sldMkLst>
          <pc:docMk/>
          <pc:sldMk cId="3423798712" sldId="591"/>
        </pc:sldMkLst>
        <pc:spChg chg="mod">
          <ac:chgData name="Janusová Iva" userId="1fdb0e15-a946-42a7-b5cc-1b6c1b535d10" providerId="ADAL" clId="{67134894-14D2-4F3D-849C-5037797FB7FA}" dt="2026-04-11T18:49:26.068" v="1568" actId="12"/>
          <ac:spMkLst>
            <pc:docMk/>
            <pc:sldMk cId="3423798712" sldId="591"/>
            <ac:spMk id="2" creationId="{281C35BA-C65F-4C67-8276-E1CCE99659EF}"/>
          </ac:spMkLst>
        </pc:spChg>
      </pc:sldChg>
      <pc:sldChg chg="modSp mod">
        <pc:chgData name="Janusová Iva" userId="1fdb0e15-a946-42a7-b5cc-1b6c1b535d10" providerId="ADAL" clId="{67134894-14D2-4F3D-849C-5037797FB7FA}" dt="2026-04-11T18:11:47.398" v="85" actId="20577"/>
        <pc:sldMkLst>
          <pc:docMk/>
          <pc:sldMk cId="2619722748" sldId="593"/>
        </pc:sldMkLst>
        <pc:spChg chg="mod">
          <ac:chgData name="Janusová Iva" userId="1fdb0e15-a946-42a7-b5cc-1b6c1b535d10" providerId="ADAL" clId="{67134894-14D2-4F3D-849C-5037797FB7FA}" dt="2026-04-11T18:11:47.398" v="85" actId="20577"/>
          <ac:spMkLst>
            <pc:docMk/>
            <pc:sldMk cId="2619722748" sldId="593"/>
            <ac:spMk id="3" creationId="{C1BD64E7-164E-4C47-801D-D0296DEF720D}"/>
          </ac:spMkLst>
        </pc:spChg>
      </pc:sldChg>
      <pc:sldChg chg="modSp mod">
        <pc:chgData name="Janusová Iva" userId="1fdb0e15-a946-42a7-b5cc-1b6c1b535d10" providerId="ADAL" clId="{67134894-14D2-4F3D-849C-5037797FB7FA}" dt="2026-04-11T18:17:47" v="221" actId="20577"/>
        <pc:sldMkLst>
          <pc:docMk/>
          <pc:sldMk cId="4254471482" sldId="595"/>
        </pc:sldMkLst>
        <pc:spChg chg="mod">
          <ac:chgData name="Janusová Iva" userId="1fdb0e15-a946-42a7-b5cc-1b6c1b535d10" providerId="ADAL" clId="{67134894-14D2-4F3D-849C-5037797FB7FA}" dt="2026-04-11T18:17:47" v="221" actId="20577"/>
          <ac:spMkLst>
            <pc:docMk/>
            <pc:sldMk cId="4254471482" sldId="595"/>
            <ac:spMk id="3" creationId="{D5164E80-CD57-7816-7B76-BD2F0E520D68}"/>
          </ac:spMkLst>
        </pc:spChg>
      </pc:sldChg>
      <pc:sldChg chg="modSp del mod">
        <pc:chgData name="Janusová Iva" userId="1fdb0e15-a946-42a7-b5cc-1b6c1b535d10" providerId="ADAL" clId="{67134894-14D2-4F3D-849C-5037797FB7FA}" dt="2026-04-11T18:17:50.237" v="222" actId="47"/>
        <pc:sldMkLst>
          <pc:docMk/>
          <pc:sldMk cId="11386975" sldId="596"/>
        </pc:sldMkLst>
        <pc:spChg chg="mod">
          <ac:chgData name="Janusová Iva" userId="1fdb0e15-a946-42a7-b5cc-1b6c1b535d10" providerId="ADAL" clId="{67134894-14D2-4F3D-849C-5037797FB7FA}" dt="2026-04-11T18:16:26.394" v="159" actId="20577"/>
          <ac:spMkLst>
            <pc:docMk/>
            <pc:sldMk cId="11386975" sldId="596"/>
            <ac:spMk id="2" creationId="{F8444D6A-4BEA-4D43-40E3-2EA8FFF4F611}"/>
          </ac:spMkLst>
        </pc:spChg>
      </pc:sldChg>
      <pc:sldChg chg="ord">
        <pc:chgData name="Janusová Iva" userId="1fdb0e15-a946-42a7-b5cc-1b6c1b535d10" providerId="ADAL" clId="{67134894-14D2-4F3D-849C-5037797FB7FA}" dt="2026-04-11T18:22:36.308" v="355"/>
        <pc:sldMkLst>
          <pc:docMk/>
          <pc:sldMk cId="487281704" sldId="597"/>
        </pc:sldMkLst>
      </pc:sldChg>
      <pc:sldChg chg="del">
        <pc:chgData name="Janusová Iva" userId="1fdb0e15-a946-42a7-b5cc-1b6c1b535d10" providerId="ADAL" clId="{67134894-14D2-4F3D-849C-5037797FB7FA}" dt="2026-04-11T18:22:43.260" v="356" actId="2696"/>
        <pc:sldMkLst>
          <pc:docMk/>
          <pc:sldMk cId="3171599982" sldId="598"/>
        </pc:sldMkLst>
      </pc:sldChg>
      <pc:sldChg chg="del">
        <pc:chgData name="Janusová Iva" userId="1fdb0e15-a946-42a7-b5cc-1b6c1b535d10" providerId="ADAL" clId="{67134894-14D2-4F3D-849C-5037797FB7FA}" dt="2026-04-11T18:07:07.642" v="50" actId="47"/>
        <pc:sldMkLst>
          <pc:docMk/>
          <pc:sldMk cId="2667495272" sldId="599"/>
        </pc:sldMkLst>
      </pc:sldChg>
      <pc:sldChg chg="del ord">
        <pc:chgData name="Janusová Iva" userId="1fdb0e15-a946-42a7-b5cc-1b6c1b535d10" providerId="ADAL" clId="{67134894-14D2-4F3D-849C-5037797FB7FA}" dt="2026-04-11T18:25:17.345" v="395" actId="2696"/>
        <pc:sldMkLst>
          <pc:docMk/>
          <pc:sldMk cId="1033664149" sldId="602"/>
        </pc:sldMkLst>
      </pc:sldChg>
      <pc:sldChg chg="add">
        <pc:chgData name="Janusová Iva" userId="1fdb0e15-a946-42a7-b5cc-1b6c1b535d10" providerId="ADAL" clId="{67134894-14D2-4F3D-849C-5037797FB7FA}" dt="2026-04-11T18:25:26.361" v="396"/>
        <pc:sldMkLst>
          <pc:docMk/>
          <pc:sldMk cId="2717434520" sldId="602"/>
        </pc:sldMkLst>
      </pc:sldChg>
      <pc:sldChg chg="del">
        <pc:chgData name="Janusová Iva" userId="1fdb0e15-a946-42a7-b5cc-1b6c1b535d10" providerId="ADAL" clId="{67134894-14D2-4F3D-849C-5037797FB7FA}" dt="2026-04-11T18:25:17.345" v="395" actId="2696"/>
        <pc:sldMkLst>
          <pc:docMk/>
          <pc:sldMk cId="571422233" sldId="604"/>
        </pc:sldMkLst>
      </pc:sldChg>
      <pc:sldChg chg="add">
        <pc:chgData name="Janusová Iva" userId="1fdb0e15-a946-42a7-b5cc-1b6c1b535d10" providerId="ADAL" clId="{67134894-14D2-4F3D-849C-5037797FB7FA}" dt="2026-04-11T18:25:26.361" v="396"/>
        <pc:sldMkLst>
          <pc:docMk/>
          <pc:sldMk cId="2307149114" sldId="604"/>
        </pc:sldMkLst>
      </pc:sldChg>
      <pc:sldChg chg="modSp add mod">
        <pc:chgData name="Janusová Iva" userId="1fdb0e15-a946-42a7-b5cc-1b6c1b535d10" providerId="ADAL" clId="{67134894-14D2-4F3D-849C-5037797FB7FA}" dt="2026-04-11T18:48:53.991" v="1566" actId="14100"/>
        <pc:sldMkLst>
          <pc:docMk/>
          <pc:sldMk cId="152073445" sldId="605"/>
        </pc:sldMkLst>
        <pc:spChg chg="mod">
          <ac:chgData name="Janusová Iva" userId="1fdb0e15-a946-42a7-b5cc-1b6c1b535d10" providerId="ADAL" clId="{67134894-14D2-4F3D-849C-5037797FB7FA}" dt="2026-04-11T18:48:53.991" v="1566" actId="14100"/>
          <ac:spMkLst>
            <pc:docMk/>
            <pc:sldMk cId="152073445" sldId="605"/>
            <ac:spMk id="2" creationId="{61141352-54C9-D12E-F9B7-02ED73D6A4A7}"/>
          </ac:spMkLst>
        </pc:spChg>
      </pc:sldChg>
      <pc:sldChg chg="del">
        <pc:chgData name="Janusová Iva" userId="1fdb0e15-a946-42a7-b5cc-1b6c1b535d10" providerId="ADAL" clId="{67134894-14D2-4F3D-849C-5037797FB7FA}" dt="2026-04-11T18:25:17.345" v="395" actId="2696"/>
        <pc:sldMkLst>
          <pc:docMk/>
          <pc:sldMk cId="3319376984" sldId="605"/>
        </pc:sldMkLst>
      </pc:sldChg>
      <pc:sldChg chg="addSp modSp new mod">
        <pc:chgData name="Janusová Iva" userId="1fdb0e15-a946-42a7-b5cc-1b6c1b535d10" providerId="ADAL" clId="{67134894-14D2-4F3D-849C-5037797FB7FA}" dt="2026-04-11T18:51:07.006" v="1612" actId="255"/>
        <pc:sldMkLst>
          <pc:docMk/>
          <pc:sldMk cId="1393033706" sldId="606"/>
        </pc:sldMkLst>
        <pc:spChg chg="add mod">
          <ac:chgData name="Janusová Iva" userId="1fdb0e15-a946-42a7-b5cc-1b6c1b535d10" providerId="ADAL" clId="{67134894-14D2-4F3D-849C-5037797FB7FA}" dt="2026-04-11T18:51:07.006" v="1612" actId="255"/>
          <ac:spMkLst>
            <pc:docMk/>
            <pc:sldMk cId="1393033706" sldId="606"/>
            <ac:spMk id="2" creationId="{4FE2A8B2-7704-EC9A-66B0-ACB9222848D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AC9A27C1-2B0E-42A4-8356-62D26FA3D3F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227E8B9-1EC7-4CB2-830C-5EAD45126D1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C5E9C607-C3C2-4269-88FF-1FD9D1CA4CE5}" type="datetimeFigureOut">
              <a:rPr lang="cs-CZ"/>
              <a:pPr>
                <a:defRPr/>
              </a:pPr>
              <a:t>11.04.2026</a:t>
            </a:fld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CB592838-0B13-42C2-B63B-540DE6AE59D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00A6E0E-B209-47A6-8B8D-695D36F1045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8761F52-559F-4975-92B6-6F1A582997B0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626BEA51-4D5A-4E82-AF6E-124A49AE14DC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83F475F1-F243-4973-A32C-6FBCD9B0DA4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1275" y="0"/>
            <a:ext cx="29464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D503E24E-0CA0-473A-99B9-1D905359313A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5988" y="744538"/>
            <a:ext cx="4965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DC124924-79BC-44D1-9E62-5CB11413F11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463" y="4714875"/>
            <a:ext cx="4984750" cy="44672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noProof="0"/>
              <a:t>Klepnutím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40A32770-6BC6-4EF4-A266-FCA0879DCD88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F52F6044-5387-4EE5-80C9-09EEF1F54F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1275" y="9429750"/>
            <a:ext cx="2946400" cy="49688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F6896FA-EBEE-4250-B623-AE961E6891CB}" type="slidenum">
              <a:rPr lang="cs-CZ" altLang="en-US"/>
              <a:pPr>
                <a:defRPr/>
              </a:pPr>
              <a:t>‹#›</a:t>
            </a:fld>
            <a:endParaRPr lang="cs-CZ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7E8D9F63-9CE2-4120-B8C6-54F5D4637AB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7E6CE9C-4874-449B-8328-F27150D23D96}" type="slidenum">
              <a:rPr kumimoji="0" lang="cs-CZ" altLang="cs-CZ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cs-CZ" altLang="cs-CZ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24D68E37-E5C3-495C-A0E8-E788B46DFA4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63900" y="509588"/>
            <a:ext cx="3398838" cy="2549525"/>
          </a:xfrm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F1C54574-3019-4D2C-AED2-49C1467D16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cs-CZ" altLang="cs-CZ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264F2C3-F260-4FCF-8ABC-65A4DB4F2F1F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67123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jenže s případě odsouzených je třeba vzít v potaz i jiné soudy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F6896FA-EBEE-4250-B623-AE961E6891CB}" type="slidenum">
              <a:rPr lang="cs-CZ" altLang="en-US" smtClean="0"/>
              <a:pPr>
                <a:defRPr/>
              </a:pPr>
              <a:t>18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2301317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BC3B8B-51DA-44A0-8DCF-ED135EFC9E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83EB596-5F0A-4A5C-9672-8EB16290BE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217BC01-3F9E-4CFB-945C-39101EB7DB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17362F8-CF88-4C4A-8C68-3D90E1748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7A91EF6-22C8-4E4D-8583-593622671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A00B4-FEC1-45CF-BAD8-CDB0664BEE6B}" type="slidenum">
              <a:rPr lang="cs-CZ" altLang="en-US" smtClean="0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3899620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46D586-50EB-4176-B280-80E30DD07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9948523-2C7A-41B9-81EB-BABD186F8B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EAA9B8F-76D9-4C36-8518-331809296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31A8C2F-02E9-4B9E-A564-5575BDBCD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3BFEEEB-95FA-4309-B93D-E879135F7F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17E072F-7949-4C39-BE71-7F8BC9A5E7D1}" type="slidenum">
              <a:rPr lang="cs-CZ" altLang="en-US" smtClean="0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3766413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5E8C0AA-3BBD-470A-B741-EF2F8B64C04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D00D613-9457-44AF-84F9-0813AE07B4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568884-D6FB-425B-8FDA-332D16826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E699564-DA56-45CD-A2BB-285A88960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E0A4C03-392C-4377-ADE2-1786B1DF9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C3A884-22B4-4446-8843-73F0883CA261}" type="slidenum">
              <a:rPr lang="cs-CZ" altLang="en-US" smtClean="0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28194191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7206608-AE9A-A75F-AE7A-20E6D3890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Zástupný obsah 2">
            <a:extLst>
              <a:ext uri="{FF2B5EF4-FFF2-40B4-BE49-F238E27FC236}">
                <a16:creationId xmlns:a16="http://schemas.microsoft.com/office/drawing/2014/main" id="{5493E355-575D-40CE-56E2-0C23E59221A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7538" y="1825625"/>
            <a:ext cx="7902575" cy="4351339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cs-CZ" dirty="0"/>
              <a:t>Vložte kliknutím text</a:t>
            </a:r>
          </a:p>
        </p:txBody>
      </p:sp>
    </p:spTree>
    <p:extLst>
      <p:ext uri="{BB962C8B-B14F-4D97-AF65-F5344CB8AC3E}">
        <p14:creationId xmlns:p14="http://schemas.microsoft.com/office/powerpoint/2010/main" val="816925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4992CB-2646-4CCB-8AFD-D11DE3D03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62CCFA3-1DFF-4452-BBE7-568EF88576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6258108-A922-457D-B3AC-AAB0A9A27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7AF34EF-7329-4A8F-9B0D-86A8F39E7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FC115FD-383F-4E4D-85B8-62B90CF60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4CD101-EB69-4234-97B0-73BE6054D060}" type="slidenum">
              <a:rPr lang="cs-CZ" altLang="en-US" smtClean="0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3419447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899029-3676-4E79-A0E2-C1B28AC40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C8D7F27-382F-4552-9A52-BBAA2AB30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9283347-9A4C-4AE6-B226-EB0EE9FBA8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C3D9CE0-C64C-4FB5-9CE8-39D16733F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5ED5A2-4D79-4391-B30D-0C83081CC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4CD101-EB69-4234-97B0-73BE6054D060}" type="slidenum">
              <a:rPr lang="cs-CZ" altLang="en-US" smtClean="0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577049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67FADE-A90F-4122-A906-F16903AD20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03D2002-3106-4042-A5AA-695940EC37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CC0FE620-3E0D-4134-B2E4-BCCF4E04C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9E07711-1F27-44B2-B310-2A42E8317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5566F3A-2EC2-4574-BA59-A1660B237E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EF3CC13-8C75-4672-B902-1573828A79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21B5E2-AE0B-49E4-AE8B-32D10188A52F}" type="slidenum">
              <a:rPr lang="cs-CZ" altLang="en-US" smtClean="0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2569589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71EE6F-6C05-48E5-814A-CCDA91ABC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528DF89-0416-4379-B07A-81CA349986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752930E-2D32-4DA6-B94F-6E4F639065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44937638-4A5D-4098-B389-0C9FB3F59D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CFCC2743-AD76-417F-9711-6311652BF42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D24DF6F-A217-4220-8C05-E7D72BC74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D24D887-8AF3-4B0E-BDF8-C13A4DC45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61DC4AD8-EFA3-42F7-B07E-5F5BAE779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39774B-92D6-4C94-B5C7-6BA2D5AD20FA}" type="slidenum">
              <a:rPr lang="cs-CZ" altLang="en-US" smtClean="0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1769584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90FA1A-B07F-4182-A099-7C3822BE5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C1F36B0-42D8-44BB-ACF0-3376CD9EA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D500A17-508A-4775-B9D4-BE55A9125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D612CA3-FD75-4841-851F-981B359E0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4CD101-EB69-4234-97B0-73BE6054D060}" type="slidenum">
              <a:rPr lang="cs-CZ" altLang="en-US" smtClean="0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1704087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F1CEDE1-ECE6-42C3-97E2-C4D7B9E39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18D0373-078C-44AE-A4D8-DF8DC1BB97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D4818AD-8903-468E-B052-3116DEAA3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5DF0AA-944E-4CED-9030-03850DFEC25C}" type="slidenum">
              <a:rPr lang="cs-CZ" altLang="en-US" smtClean="0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1133308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4C05776-A046-4437-9618-FEA73E035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FB837D3-907F-4A72-A955-F3904D23E9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6724374F-FE96-4221-BC14-2FEDC4D58E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800256A-0F36-42AF-9CE7-FA1687224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46B27D8-5496-4B38-BA28-40C7325ED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B2F10D8-0764-4EAC-8F5A-3771D1011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6C3F7-4666-416B-AE2C-4E397C8FDF4B}" type="slidenum">
              <a:rPr lang="cs-CZ" altLang="en-US" smtClean="0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4283946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8C4C60-6981-431D-99A9-C9C76D64C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B7843D46-338A-4B85-90AF-A488B55C17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AD2624A-BB97-4716-AFC5-C2D5A6CB72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BE8FDBC-5D32-4E57-8073-52481B4FB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0BC2509-1BEA-43BA-BD6E-9560359F1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9BA9050-04F8-48E2-A02C-1EBCBD2B8A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85A5F7-3D0F-4865-AFE7-94ED944FEADB}" type="slidenum">
              <a:rPr lang="cs-CZ" altLang="en-US" smtClean="0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3841667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7A781455-224C-471F-A8C5-794F63A3CE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F05113D-056F-460C-8688-89754C6236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B31830-EBAC-4307-B77B-5953DD0BE0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6B01653-BC23-40CE-BE1E-306ACBB5DA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3E28E5C-89E9-4777-BB31-8ABB47D46A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C74CD101-EB69-4234-97B0-73BE6054D060}" type="slidenum">
              <a:rPr lang="cs-CZ" altLang="en-US" smtClean="0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172474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socialnibydleni.mpsv.cz/pomoc/nemam-bydleni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zakonyprolidi.cz/cs/2016-257" TargetMode="Externa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3" name="Text Box 18">
            <a:extLst>
              <a:ext uri="{FF2B5EF4-FFF2-40B4-BE49-F238E27FC236}">
                <a16:creationId xmlns:a16="http://schemas.microsoft.com/office/drawing/2014/main" id="{2CA3D0EB-CB88-459F-9120-6F018A6263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116632" y="-14078"/>
            <a:ext cx="9144000" cy="3527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/>
              <a:defRPr/>
            </a:pPr>
            <a:r>
              <a:rPr lang="cs-CZ" altLang="cs-CZ" sz="2400" b="1" dirty="0">
                <a:solidFill>
                  <a:srgbClr val="000000"/>
                </a:solidFill>
                <a:latin typeface="Arial" panose="020B0604020202020204" pitchFamily="34" charset="0"/>
              </a:rPr>
              <a:t>		</a:t>
            </a:r>
            <a:endParaRPr lang="cs-CZ" altLang="cs-CZ" sz="20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/>
              <a:defRPr/>
            </a:pPr>
            <a:endParaRPr lang="cs-CZ" altLang="cs-CZ" sz="36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0" marR="0" lvl="0" indent="0" algn="l" defTabSz="9144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/>
              <a:defRPr/>
            </a:pPr>
            <a:r>
              <a:rPr lang="cs-CZ" altLang="cs-CZ" sz="2400" b="1" dirty="0">
                <a:solidFill>
                  <a:srgbClr val="000000"/>
                </a:solidFill>
                <a:latin typeface="Arial" panose="020B0604020202020204" pitchFamily="34" charset="0"/>
              </a:rPr>
              <a:t>		</a:t>
            </a:r>
            <a:r>
              <a:rPr lang="cs-CZ" altLang="cs-CZ" sz="3600" b="1" dirty="0">
                <a:solidFill>
                  <a:srgbClr val="000000"/>
                </a:solidFill>
                <a:latin typeface="Arial" panose="020B0604020202020204" pitchFamily="34" charset="0"/>
              </a:rPr>
              <a:t>Finanční gramotnost</a:t>
            </a:r>
          </a:p>
          <a:p>
            <a:pPr marL="0" marR="0" lvl="0" indent="0" algn="l" defTabSz="9144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/>
              <a:defRPr/>
            </a:pPr>
            <a:r>
              <a:rPr lang="cs-CZ" altLang="cs-CZ" sz="3600" b="1" dirty="0">
                <a:solidFill>
                  <a:srgbClr val="000000"/>
                </a:solidFill>
                <a:latin typeface="Arial" panose="020B0604020202020204" pitchFamily="34" charset="0"/>
              </a:rPr>
              <a:t>		1. část</a:t>
            </a:r>
          </a:p>
          <a:p>
            <a:pPr marL="0" marR="0" lvl="0" indent="0" algn="l" defTabSz="9144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/>
              <a:defRPr/>
            </a:pPr>
            <a:r>
              <a:rPr lang="cs-CZ" altLang="cs-CZ" sz="3600" b="1" dirty="0">
                <a:solidFill>
                  <a:srgbClr val="000000"/>
                </a:solidFill>
                <a:latin typeface="Arial" panose="020B0604020202020204" pitchFamily="34" charset="0"/>
              </a:rPr>
              <a:t>		</a:t>
            </a:r>
          </a:p>
          <a:p>
            <a:pPr marL="0" marR="0" lvl="0" indent="0" algn="l" defTabSz="9144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/>
              <a:defRPr/>
            </a:pPr>
            <a:r>
              <a:rPr lang="cs-CZ" altLang="cs-CZ" sz="3600" b="1" dirty="0">
                <a:solidFill>
                  <a:srgbClr val="000000"/>
                </a:solidFill>
                <a:latin typeface="Arial" panose="020B0604020202020204" pitchFamily="34" charset="0"/>
              </a:rPr>
              <a:t>		</a:t>
            </a:r>
            <a:r>
              <a:rPr lang="cs-CZ" altLang="cs-CZ" dirty="0">
                <a:solidFill>
                  <a:srgbClr val="000000"/>
                </a:solidFill>
                <a:latin typeface="Arial" panose="020B0604020202020204" pitchFamily="34" charset="0"/>
              </a:rPr>
              <a:t>duben 2026</a:t>
            </a:r>
          </a:p>
          <a:p>
            <a:pPr marL="0" marR="0" lvl="0" indent="0" algn="l" defTabSz="914400" rtl="0" eaLnBrk="1" fontAlgn="base" latinLnBrk="0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45000"/>
              <a:buFont typeface="Wingdings" panose="05000000000000000000" pitchFamily="2" charset="2"/>
              <a:buNone/>
              <a:tabLst/>
              <a:defRPr/>
            </a:pPr>
            <a:r>
              <a:rPr lang="cs-CZ" altLang="cs-CZ" sz="3600" b="1" dirty="0">
                <a:solidFill>
                  <a:srgbClr val="000000"/>
                </a:solidFill>
                <a:latin typeface="Arial" panose="020B0604020202020204" pitchFamily="34" charset="0"/>
              </a:rPr>
              <a:t>		</a:t>
            </a:r>
            <a:endParaRPr kumimoji="0" lang="cs-CZ" altLang="cs-CZ" sz="3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5183560" y="5085184"/>
            <a:ext cx="3960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Iva Janusová</a:t>
            </a:r>
            <a:endParaRPr kumimoji="0" lang="cs-CZ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s-CZ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kumimoji="0" lang="cs-CZ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luhový pracovní poradce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Resocializační program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FA0798E-2917-46E2-9825-919DDE464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"/>
            <a:ext cx="8515350" cy="836711"/>
          </a:xfrm>
        </p:spPr>
        <p:txBody>
          <a:bodyPr/>
          <a:lstStyle/>
          <a:p>
            <a:pPr algn="ctr"/>
            <a:r>
              <a:rPr lang="cs-CZ" sz="3600" b="1" dirty="0">
                <a:latin typeface="+mn-lt"/>
              </a:rPr>
              <a:t>ROZPOČET DOMÁCNOSTI - VÝDAJE</a:t>
            </a:r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DC0D5F82-046D-49FC-937D-CB9FB181BB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2023443"/>
              </p:ext>
            </p:extLst>
          </p:nvPr>
        </p:nvGraphicFramePr>
        <p:xfrm>
          <a:off x="251520" y="764705"/>
          <a:ext cx="8640960" cy="44542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3357">
                  <a:extLst>
                    <a:ext uri="{9D8B030D-6E8A-4147-A177-3AD203B41FA5}">
                      <a16:colId xmlns:a16="http://schemas.microsoft.com/office/drawing/2014/main" val="2423832672"/>
                    </a:ext>
                  </a:extLst>
                </a:gridCol>
                <a:gridCol w="2807283">
                  <a:extLst>
                    <a:ext uri="{9D8B030D-6E8A-4147-A177-3AD203B41FA5}">
                      <a16:colId xmlns:a16="http://schemas.microsoft.com/office/drawing/2014/main" val="3236981294"/>
                    </a:ext>
                  </a:extLst>
                </a:gridCol>
                <a:gridCol w="2880320">
                  <a:extLst>
                    <a:ext uri="{9D8B030D-6E8A-4147-A177-3AD203B41FA5}">
                      <a16:colId xmlns:a16="http://schemas.microsoft.com/office/drawing/2014/main" val="1773720485"/>
                    </a:ext>
                  </a:extLst>
                </a:gridCol>
              </a:tblGrid>
              <a:tr h="656441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NEZBYTNÉ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KONTROLOVATELNÉ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PRO RADOST</a:t>
                      </a:r>
                    </a:p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(zbytné)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0150683"/>
                  </a:ext>
                </a:extLst>
              </a:tr>
              <a:tr h="486411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Nájem, elektřina, plyn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Jídlo, drogerie, oblečení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Kultura a sport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9322944"/>
                  </a:ext>
                </a:extLst>
              </a:tr>
              <a:tr h="656441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Povinné poplatky (popelnice, psi, ČT a </a:t>
                      </a:r>
                      <a:r>
                        <a:rPr lang="cs-CZ" sz="2000" dirty="0" err="1">
                          <a:solidFill>
                            <a:schemeClr val="tx1"/>
                          </a:solidFill>
                        </a:rPr>
                        <a:t>Čro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Léky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Volnočasové aktivity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8943109"/>
                  </a:ext>
                </a:extLst>
              </a:tr>
              <a:tr h="451534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Povinné pojištění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Provoz domácnosti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Luxusní vybavení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2103707"/>
                  </a:ext>
                </a:extLst>
              </a:tr>
              <a:tr h="486411"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Daně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Doprava – jízdné/auto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Cigarety, alkohol,  loterie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5916009"/>
                  </a:ext>
                </a:extLst>
              </a:tr>
              <a:tr h="440391">
                <a:tc>
                  <a:txBody>
                    <a:bodyPr/>
                    <a:lstStyle/>
                    <a:p>
                      <a:pPr algn="ctr"/>
                      <a:endParaRPr lang="cs-CZ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Telefon/internet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Dovolená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7537804"/>
                  </a:ext>
                </a:extLst>
              </a:tr>
              <a:tr h="486411">
                <a:tc>
                  <a:txBody>
                    <a:bodyPr/>
                    <a:lstStyle/>
                    <a:p>
                      <a:pPr algn="ctr"/>
                      <a:endParaRPr lang="cs-CZ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Rezerva na běžný provoz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2037803"/>
                  </a:ext>
                </a:extLst>
              </a:tr>
              <a:tr h="656441">
                <a:tc>
                  <a:txBody>
                    <a:bodyPr/>
                    <a:lstStyle/>
                    <a:p>
                      <a:pPr algn="ctr"/>
                      <a:endParaRPr lang="cs-CZ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dirty="0">
                          <a:solidFill>
                            <a:schemeClr val="tx1"/>
                          </a:solidFill>
                        </a:rPr>
                        <a:t>Spoření</a:t>
                      </a:r>
                    </a:p>
                    <a:p>
                      <a:pPr algn="ctr"/>
                      <a:endParaRPr lang="cs-CZ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0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395604"/>
                  </a:ext>
                </a:extLst>
              </a:tr>
            </a:tbl>
          </a:graphicData>
        </a:graphic>
      </p:graphicFrame>
      <p:graphicFrame>
        <p:nvGraphicFramePr>
          <p:cNvPr id="5" name="Tabulka 4">
            <a:extLst>
              <a:ext uri="{FF2B5EF4-FFF2-40B4-BE49-F238E27FC236}">
                <a16:creationId xmlns:a16="http://schemas.microsoft.com/office/drawing/2014/main" id="{5D18B696-4BE0-461B-858B-20266668BE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8910640"/>
              </p:ext>
            </p:extLst>
          </p:nvPr>
        </p:nvGraphicFramePr>
        <p:xfrm>
          <a:off x="3491880" y="5427426"/>
          <a:ext cx="5400600" cy="13754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0150">
                  <a:extLst>
                    <a:ext uri="{9D8B030D-6E8A-4147-A177-3AD203B41FA5}">
                      <a16:colId xmlns:a16="http://schemas.microsoft.com/office/drawing/2014/main" val="210156171"/>
                    </a:ext>
                  </a:extLst>
                </a:gridCol>
                <a:gridCol w="1350150">
                  <a:extLst>
                    <a:ext uri="{9D8B030D-6E8A-4147-A177-3AD203B41FA5}">
                      <a16:colId xmlns:a16="http://schemas.microsoft.com/office/drawing/2014/main" val="3495502539"/>
                    </a:ext>
                  </a:extLst>
                </a:gridCol>
                <a:gridCol w="1350150">
                  <a:extLst>
                    <a:ext uri="{9D8B030D-6E8A-4147-A177-3AD203B41FA5}">
                      <a16:colId xmlns:a16="http://schemas.microsoft.com/office/drawing/2014/main" val="122050328"/>
                    </a:ext>
                  </a:extLst>
                </a:gridCol>
                <a:gridCol w="1350150">
                  <a:extLst>
                    <a:ext uri="{9D8B030D-6E8A-4147-A177-3AD203B41FA5}">
                      <a16:colId xmlns:a16="http://schemas.microsoft.com/office/drawing/2014/main" val="2838695868"/>
                    </a:ext>
                  </a:extLst>
                </a:gridCol>
              </a:tblGrid>
              <a:tr h="555810">
                <a:tc>
                  <a:txBody>
                    <a:bodyPr/>
                    <a:lstStyle/>
                    <a:p>
                      <a:r>
                        <a:rPr lang="cs-CZ" dirty="0"/>
                        <a:t>Příjem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Každodenní život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Rezerva/spoření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Pro radost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600182"/>
                  </a:ext>
                </a:extLst>
              </a:tr>
              <a:tr h="409840">
                <a:tc>
                  <a:txBody>
                    <a:bodyPr/>
                    <a:lstStyle/>
                    <a:p>
                      <a:r>
                        <a:rPr lang="cs-CZ" dirty="0"/>
                        <a:t>25 000 Kč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17 500 Kč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5 000 Kč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 2 500 Kč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6895364"/>
                  </a:ext>
                </a:extLst>
              </a:tr>
              <a:tr h="409840">
                <a:tc>
                  <a:txBody>
                    <a:bodyPr/>
                    <a:lstStyle/>
                    <a:p>
                      <a:r>
                        <a:rPr lang="cs-CZ" dirty="0"/>
                        <a:t>60 000 Kč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42 000 Kč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12 000 Kč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6 000 Kč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0116168"/>
                  </a:ext>
                </a:extLst>
              </a:tr>
            </a:tbl>
          </a:graphicData>
        </a:graphic>
      </p:graphicFrame>
      <p:sp>
        <p:nvSpPr>
          <p:cNvPr id="6" name="TextovéPole 5">
            <a:extLst>
              <a:ext uri="{FF2B5EF4-FFF2-40B4-BE49-F238E27FC236}">
                <a16:creationId xmlns:a16="http://schemas.microsoft.com/office/drawing/2014/main" id="{18996F5E-E831-B952-44B7-03E334553107}"/>
              </a:ext>
            </a:extLst>
          </p:cNvPr>
          <p:cNvSpPr txBox="1"/>
          <p:nvPr/>
        </p:nvSpPr>
        <p:spPr>
          <a:xfrm>
            <a:off x="107504" y="5325588"/>
            <a:ext cx="268897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dirty="0"/>
              <a:t>Jednoduché pravidlo </a:t>
            </a:r>
            <a:r>
              <a:rPr lang="cs-CZ" sz="1800" b="1" dirty="0"/>
              <a:t>7:2:1</a:t>
            </a:r>
            <a:endParaRPr lang="cs-CZ" sz="1800" dirty="0"/>
          </a:p>
          <a:p>
            <a:r>
              <a:rPr lang="cs-CZ" sz="1800" b="1" dirty="0"/>
              <a:t>7</a:t>
            </a:r>
            <a:r>
              <a:rPr lang="cs-CZ" sz="1800" dirty="0"/>
              <a:t>… na každodenní život </a:t>
            </a:r>
          </a:p>
          <a:p>
            <a:r>
              <a:rPr lang="cs-CZ" sz="1800" b="1" dirty="0"/>
              <a:t>2</a:t>
            </a:r>
            <a:r>
              <a:rPr lang="cs-CZ" sz="1800" dirty="0"/>
              <a:t>… „železná“ rezerva/ spoření</a:t>
            </a:r>
          </a:p>
          <a:p>
            <a:r>
              <a:rPr lang="cs-CZ" sz="1800" b="1" dirty="0"/>
              <a:t>1</a:t>
            </a:r>
            <a:r>
              <a:rPr lang="cs-CZ" sz="1800" dirty="0"/>
              <a:t>… něco pro radost</a:t>
            </a:r>
          </a:p>
        </p:txBody>
      </p:sp>
    </p:spTree>
    <p:extLst>
      <p:ext uri="{BB962C8B-B14F-4D97-AF65-F5344CB8AC3E}">
        <p14:creationId xmlns:p14="http://schemas.microsoft.com/office/powerpoint/2010/main" val="21636276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30252" y="-99391"/>
            <a:ext cx="7886700" cy="792088"/>
          </a:xfrm>
        </p:spPr>
        <p:txBody>
          <a:bodyPr/>
          <a:lstStyle/>
          <a:p>
            <a:br>
              <a:rPr lang="cs-CZ" sz="3600" dirty="0"/>
            </a:br>
            <a:r>
              <a:rPr lang="cs-CZ" sz="3600" b="1" dirty="0">
                <a:latin typeface="+mn-lt"/>
              </a:rPr>
              <a:t>ROZPOČET DOMÁCNOSTI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905B84A4-661C-4D65-B7B2-7521EAEC445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7544" y="1124744"/>
            <a:ext cx="7886700" cy="1735334"/>
          </a:xfrm>
        </p:spPr>
        <p:txBody>
          <a:bodyPr/>
          <a:lstStyle/>
          <a:p>
            <a:r>
              <a:rPr lang="cs-CZ" sz="2200" dirty="0"/>
              <a:t>Papír, tužka, kalkulačka</a:t>
            </a:r>
          </a:p>
          <a:p>
            <a:r>
              <a:rPr lang="cs-CZ" sz="2200" dirty="0"/>
              <a:t>Word/Excel</a:t>
            </a:r>
          </a:p>
          <a:p>
            <a:r>
              <a:rPr lang="cs-CZ" sz="2200" dirty="0"/>
              <a:t>Online programy + šablony</a:t>
            </a:r>
          </a:p>
          <a:p>
            <a:r>
              <a:rPr lang="cs-CZ" sz="2200" dirty="0"/>
              <a:t>Aplikace (Wallet, Spendee, Debito, Settle Up)</a:t>
            </a:r>
          </a:p>
          <a:p>
            <a:endParaRPr lang="cs-CZ" dirty="0"/>
          </a:p>
        </p:txBody>
      </p:sp>
      <p:pic>
        <p:nvPicPr>
          <p:cNvPr id="1028" name="Picture 4" descr="BudgetBakers chystají novou aplikaci. Do Wallet se zapojí všechny banky">
            <a:extLst>
              <a:ext uri="{FF2B5EF4-FFF2-40B4-BE49-F238E27FC236}">
                <a16:creationId xmlns:a16="http://schemas.microsoft.com/office/drawing/2014/main" id="{A19FC3B2-1B1B-4A07-A35C-73035A1148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3317418"/>
            <a:ext cx="4451405" cy="2703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14827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F4E3A9E8-D220-49B8-B022-74FE1BD31C84}"/>
              </a:ext>
            </a:extLst>
          </p:cNvPr>
          <p:cNvSpPr txBox="1"/>
          <p:nvPr/>
        </p:nvSpPr>
        <p:spPr>
          <a:xfrm>
            <a:off x="6516216" y="260648"/>
            <a:ext cx="23762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/>
              <a:t>KDE MÁM HLEDAT POMOC?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5CEC6DD-02ED-431A-B141-9FFF4C8437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9" y="0"/>
            <a:ext cx="6002819" cy="3384376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1400716-A332-4397-B9A6-9DEDF451D2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3435859"/>
            <a:ext cx="5832648" cy="3384376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F82C8C8F-1C71-347D-3B9D-EB10CECC059E}"/>
              </a:ext>
            </a:extLst>
          </p:cNvPr>
          <p:cNvSpPr txBox="1"/>
          <p:nvPr/>
        </p:nvSpPr>
        <p:spPr>
          <a:xfrm>
            <a:off x="70309" y="3933056"/>
            <a:ext cx="29878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dirty="0">
                <a:hlinkClick r:id="rId4"/>
              </a:rPr>
              <a:t>https://socialnibydleni.mpsv.cz/pomoc/nemam-bydleni</a:t>
            </a: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1692075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24351ED2-08D6-40E2-A3FF-1529FF8763F5}"/>
              </a:ext>
            </a:extLst>
          </p:cNvPr>
          <p:cNvSpPr txBox="1"/>
          <p:nvPr/>
        </p:nvSpPr>
        <p:spPr>
          <a:xfrm>
            <a:off x="2970664" y="980728"/>
            <a:ext cx="3202672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/>
              <a:t>ZÁKLADNÍ POJMY</a:t>
            </a:r>
          </a:p>
          <a:p>
            <a:endParaRPr lang="cs-CZ" sz="3200" b="1" dirty="0"/>
          </a:p>
          <a:p>
            <a:r>
              <a:rPr lang="cs-CZ" sz="2800" i="1" dirty="0"/>
              <a:t>Karty</a:t>
            </a:r>
          </a:p>
          <a:p>
            <a:r>
              <a:rPr lang="cs-CZ" sz="2800" i="1" dirty="0"/>
              <a:t>Úvěry</a:t>
            </a:r>
          </a:p>
          <a:p>
            <a:r>
              <a:rPr lang="cs-CZ" sz="2800" i="1" dirty="0"/>
              <a:t>Ručitelství</a:t>
            </a:r>
          </a:p>
          <a:p>
            <a:endParaRPr lang="cs-CZ" sz="3200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894534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E63274F0-8E54-4D5B-A84E-DF4478A73FD5}"/>
              </a:ext>
            </a:extLst>
          </p:cNvPr>
          <p:cNvSpPr txBox="1"/>
          <p:nvPr/>
        </p:nvSpPr>
        <p:spPr>
          <a:xfrm>
            <a:off x="424456" y="548680"/>
            <a:ext cx="35866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1</a:t>
            </a:r>
            <a:r>
              <a:rPr lang="cs-CZ" b="1" dirty="0"/>
              <a:t>.</a:t>
            </a:r>
            <a:r>
              <a:rPr lang="cs-CZ" sz="2400" b="1" dirty="0"/>
              <a:t>Platební karta (debetní)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CA6800F1-65B2-4CC5-9D63-F56000942C93}"/>
              </a:ext>
            </a:extLst>
          </p:cNvPr>
          <p:cNvSpPr txBox="1"/>
          <p:nvPr/>
        </p:nvSpPr>
        <p:spPr>
          <a:xfrm>
            <a:off x="467544" y="1379068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2.Kreditní karta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80472C45-843C-47A6-91F2-91F83242303E}"/>
              </a:ext>
            </a:extLst>
          </p:cNvPr>
          <p:cNvSpPr txBox="1"/>
          <p:nvPr/>
        </p:nvSpPr>
        <p:spPr>
          <a:xfrm>
            <a:off x="467544" y="2218494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3</a:t>
            </a:r>
            <a:r>
              <a:rPr lang="cs-CZ" b="1" dirty="0"/>
              <a:t>.</a:t>
            </a:r>
            <a:r>
              <a:rPr lang="cs-CZ" sz="2400" b="1" dirty="0"/>
              <a:t>Kontokorent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F8724BE-439F-43F1-B89C-1290626992FB}"/>
              </a:ext>
            </a:extLst>
          </p:cNvPr>
          <p:cNvSpPr txBox="1"/>
          <p:nvPr/>
        </p:nvSpPr>
        <p:spPr>
          <a:xfrm>
            <a:off x="305833" y="4627409"/>
            <a:ext cx="50760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B. .…je vázána k běžnému účtu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A1027E40-914D-4EB9-9C86-04B1F3AD1FA7}"/>
              </a:ext>
            </a:extLst>
          </p:cNvPr>
          <p:cNvSpPr txBox="1"/>
          <p:nvPr/>
        </p:nvSpPr>
        <p:spPr>
          <a:xfrm>
            <a:off x="280273" y="5478323"/>
            <a:ext cx="85834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C. ….neplatíme vlastní hotovostí, ale půjčenými penězi, bezúročné období, následně již z úroky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E5C28502-C78D-424C-ACC2-8A869157E128}"/>
              </a:ext>
            </a:extLst>
          </p:cNvPr>
          <p:cNvSpPr txBox="1"/>
          <p:nvPr/>
        </p:nvSpPr>
        <p:spPr>
          <a:xfrm>
            <a:off x="305833" y="3430139"/>
            <a:ext cx="78967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/>
              <a:t>A. ….úvěr sjednaný k účtu, čerpáme hotovost, kterou nemáme (do mínusu), v určité době nutné splatit, pak lze čerpat znovu</a:t>
            </a:r>
          </a:p>
        </p:txBody>
      </p:sp>
    </p:spTree>
    <p:extLst>
      <p:ext uri="{BB962C8B-B14F-4D97-AF65-F5344CB8AC3E}">
        <p14:creationId xmlns:p14="http://schemas.microsoft.com/office/powerpoint/2010/main" val="26274684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8FA1D397-6C66-4284-A5EC-643173916C26}"/>
              </a:ext>
            </a:extLst>
          </p:cNvPr>
          <p:cNvSpPr/>
          <p:nvPr/>
        </p:nvSpPr>
        <p:spPr>
          <a:xfrm>
            <a:off x="188868" y="476672"/>
            <a:ext cx="27569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sz="2400" b="1" dirty="0"/>
              <a:t>1.Revolvingový úvěr</a:t>
            </a:r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36F96AB7-7495-4009-9416-49E017BB2383}"/>
              </a:ext>
            </a:extLst>
          </p:cNvPr>
          <p:cNvSpPr/>
          <p:nvPr/>
        </p:nvSpPr>
        <p:spPr>
          <a:xfrm>
            <a:off x="184560" y="1227262"/>
            <a:ext cx="28996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cs-CZ" sz="2400" b="1" dirty="0">
                <a:solidFill>
                  <a:prstClr val="black"/>
                </a:solidFill>
              </a:rPr>
              <a:t>2.Spotřebitelský úvěr</a:t>
            </a:r>
          </a:p>
        </p:txBody>
      </p:sp>
      <p:sp>
        <p:nvSpPr>
          <p:cNvPr id="5" name="Obdélník 4">
            <a:extLst>
              <a:ext uri="{FF2B5EF4-FFF2-40B4-BE49-F238E27FC236}">
                <a16:creationId xmlns:a16="http://schemas.microsoft.com/office/drawing/2014/main" id="{1C5FDF1C-D4FD-4082-815E-971604620E6F}"/>
              </a:ext>
            </a:extLst>
          </p:cNvPr>
          <p:cNvSpPr/>
          <p:nvPr/>
        </p:nvSpPr>
        <p:spPr>
          <a:xfrm>
            <a:off x="215883" y="1964661"/>
            <a:ext cx="28369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cs-CZ" sz="2400" b="1" dirty="0">
                <a:solidFill>
                  <a:prstClr val="black"/>
                </a:solidFill>
              </a:rPr>
              <a:t>3.Podnikatelský úvěr</a:t>
            </a:r>
          </a:p>
        </p:txBody>
      </p:sp>
      <p:sp>
        <p:nvSpPr>
          <p:cNvPr id="6" name="Obdélník 5">
            <a:extLst>
              <a:ext uri="{FF2B5EF4-FFF2-40B4-BE49-F238E27FC236}">
                <a16:creationId xmlns:a16="http://schemas.microsoft.com/office/drawing/2014/main" id="{23DCD225-CD5F-4724-BE9B-67D67605602A}"/>
              </a:ext>
            </a:extLst>
          </p:cNvPr>
          <p:cNvSpPr/>
          <p:nvPr/>
        </p:nvSpPr>
        <p:spPr>
          <a:xfrm>
            <a:off x="189814" y="2702060"/>
            <a:ext cx="87849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cs-CZ" sz="2400" dirty="0">
                <a:solidFill>
                  <a:prstClr val="black"/>
                </a:solidFill>
              </a:rPr>
              <a:t>A. ….mohou o něj žádat OSVČ, spotřebitele tak zbavuje veškeré ochranné spotřebitelské legislativy, a zároveň se vystavuje i riziku trestního stíhání-vyplnil při žádosti o úvěr nepravdivé údaje</a:t>
            </a:r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398FC0BB-2662-4835-A83C-9953FC0E1EFE}"/>
              </a:ext>
            </a:extLst>
          </p:cNvPr>
          <p:cNvSpPr/>
          <p:nvPr/>
        </p:nvSpPr>
        <p:spPr>
          <a:xfrm>
            <a:off x="189814" y="5528878"/>
            <a:ext cx="87746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2400" dirty="0">
                <a:solidFill>
                  <a:prstClr val="black"/>
                </a:solidFill>
              </a:rPr>
              <a:t>C. ….je krátkodobý spotřebitel. úvěr, automaticky se obnovuje, stálá finanční rezerva, kterou můžete čerpat až do výše předem dané částky.</a:t>
            </a:r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99076BA0-93B4-4DC8-8D80-20EAD58039FE}"/>
              </a:ext>
            </a:extLst>
          </p:cNvPr>
          <p:cNvSpPr/>
          <p:nvPr/>
        </p:nvSpPr>
        <p:spPr>
          <a:xfrm>
            <a:off x="195681" y="4245597"/>
            <a:ext cx="87129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cs-CZ" sz="2400" dirty="0">
                <a:solidFill>
                  <a:prstClr val="black"/>
                </a:solidFill>
              </a:rPr>
              <a:t>B. ….je určen k financování soukromých potřeb osob - účelový, neúčelový</a:t>
            </a:r>
            <a:endParaRPr lang="cs-CZ" sz="2400" u="sng" dirty="0">
              <a:solidFill>
                <a:prstClr val="black"/>
              </a:solidFill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2622999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3AD2672F-D356-4F01-BFE6-D004A69C4AC1}"/>
              </a:ext>
            </a:extLst>
          </p:cNvPr>
          <p:cNvSpPr txBox="1"/>
          <p:nvPr/>
        </p:nvSpPr>
        <p:spPr>
          <a:xfrm>
            <a:off x="0" y="44624"/>
            <a:ext cx="8823137" cy="7155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100" b="1" dirty="0"/>
              <a:t>Ručitel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cs-CZ" sz="2100" dirty="0"/>
              <a:t>jen z vlastního rozhodnutí</a:t>
            </a:r>
          </a:p>
          <a:p>
            <a:pPr algn="just">
              <a:lnSpc>
                <a:spcPct val="150000"/>
              </a:lnSpc>
            </a:pPr>
            <a:r>
              <a:rPr lang="cs-CZ" sz="2100" dirty="0"/>
              <a:t>-  </a:t>
            </a:r>
            <a:r>
              <a:rPr lang="cs-CZ" sz="2100" b="1" dirty="0"/>
              <a:t> </a:t>
            </a:r>
            <a:r>
              <a:rPr lang="cs-CZ" sz="2100" dirty="0"/>
              <a:t>závazek splácí až v momentě, kdy přestane splácet dlužník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cs-CZ" sz="2100" dirty="0"/>
              <a:t>při splnění podmínek se může z ručení vyvázat</a:t>
            </a:r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cs-CZ" sz="2100" dirty="0"/>
              <a:t>uhrazené ručitelské splátky lze po dlužníkovi vymáhat</a:t>
            </a:r>
          </a:p>
          <a:p>
            <a:pPr algn="just">
              <a:lnSpc>
                <a:spcPct val="150000"/>
              </a:lnSpc>
            </a:pPr>
            <a:r>
              <a:rPr lang="cs-CZ" sz="2100" b="1" dirty="0"/>
              <a:t>Spoludlužník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cs-CZ" sz="2100" dirty="0"/>
              <a:t>role většinou automatická </a:t>
            </a:r>
            <a:r>
              <a:rPr lang="cs-CZ" sz="2100" i="1" dirty="0"/>
              <a:t>(manželství bez úpravy SJM) </a:t>
            </a:r>
            <a:r>
              <a:rPr lang="cs-CZ" sz="2100" dirty="0"/>
              <a:t>nebo</a:t>
            </a:r>
            <a:r>
              <a:rPr lang="cs-CZ" sz="2100" i="1" dirty="0"/>
              <a:t> </a:t>
            </a:r>
            <a:r>
              <a:rPr lang="cs-CZ" sz="2100" dirty="0"/>
              <a:t>dobrovolná </a:t>
            </a:r>
            <a:r>
              <a:rPr lang="cs-CZ" sz="2100" i="1" dirty="0"/>
              <a:t>(podnikatelské úvěry, hypotéky)</a:t>
            </a:r>
          </a:p>
          <a:p>
            <a:pPr algn="just">
              <a:lnSpc>
                <a:spcPct val="150000"/>
              </a:lnSpc>
            </a:pPr>
            <a:r>
              <a:rPr lang="cs-CZ" sz="2100" dirty="0"/>
              <a:t>-   odpovídá za celý dluh ihned od podpisu smlouvy </a:t>
            </a:r>
            <a:endParaRPr lang="cs-CZ" sz="2100" i="1" dirty="0"/>
          </a:p>
          <a:p>
            <a:pPr marL="342900" indent="-342900" algn="just">
              <a:lnSpc>
                <a:spcPct val="150000"/>
              </a:lnSpc>
              <a:buFontTx/>
              <a:buChar char="-"/>
            </a:pPr>
            <a:r>
              <a:rPr lang="cs-CZ" sz="2100" dirty="0"/>
              <a:t>každý spoludlužník dluží celou částku bez ohledu na dohodu mezi sebou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cs-CZ" sz="2100" dirty="0"/>
              <a:t>věřitel nemusí spoludlužníka informovat ani o dluhu ani o jeho nesplácení</a:t>
            </a:r>
          </a:p>
          <a:p>
            <a:pPr marL="285750" indent="-285750" algn="just">
              <a:lnSpc>
                <a:spcPct val="150000"/>
              </a:lnSpc>
              <a:buFontTx/>
              <a:buChar char="-"/>
            </a:pPr>
            <a:r>
              <a:rPr lang="cs-CZ" sz="2100" dirty="0"/>
              <a:t>závazku se můžete zbavit písemným prohlášením, že jste o půjčce nevěděli</a:t>
            </a:r>
          </a:p>
          <a:p>
            <a:pPr algn="just">
              <a:lnSpc>
                <a:spcPct val="150000"/>
              </a:lnSpc>
            </a:pPr>
            <a:r>
              <a:rPr lang="cs-CZ" sz="2100" dirty="0"/>
              <a:t>-  uhrazené splátky nebo zabavený majetek nelze vymáhat</a:t>
            </a:r>
          </a:p>
          <a:p>
            <a:pPr algn="just"/>
            <a:r>
              <a:rPr lang="cs-CZ" sz="2100" dirty="0"/>
              <a:t>      </a:t>
            </a:r>
          </a:p>
          <a:p>
            <a:endParaRPr lang="cs-CZ" sz="2100" b="1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327821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1B2608E4-F559-4BDD-86BA-0040723EC438}"/>
              </a:ext>
            </a:extLst>
          </p:cNvPr>
          <p:cNvSpPr txBox="1"/>
          <p:nvPr/>
        </p:nvSpPr>
        <p:spPr>
          <a:xfrm>
            <a:off x="971600" y="836712"/>
            <a:ext cx="6912768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/>
              <a:t>ZÁVAZKY</a:t>
            </a:r>
          </a:p>
          <a:p>
            <a:pPr algn="ctr"/>
            <a:endParaRPr lang="cs-CZ" sz="3200" b="1" dirty="0"/>
          </a:p>
          <a:p>
            <a:pPr algn="ctr"/>
            <a:r>
              <a:rPr lang="cs-CZ" sz="2800" i="1" dirty="0"/>
              <a:t>Původ</a:t>
            </a:r>
          </a:p>
          <a:p>
            <a:pPr algn="ctr"/>
            <a:r>
              <a:rPr lang="cs-CZ" sz="2800" i="1" dirty="0"/>
              <a:t>Půjčky</a:t>
            </a:r>
          </a:p>
          <a:p>
            <a:pPr algn="ctr"/>
            <a:r>
              <a:rPr lang="cs-CZ" sz="2800" i="1" dirty="0"/>
              <a:t>Mimosoudní řízení</a:t>
            </a:r>
          </a:p>
          <a:p>
            <a:pPr algn="ctr"/>
            <a:r>
              <a:rPr lang="cs-CZ" sz="2800" i="1" dirty="0"/>
              <a:t>Nalézací řízení</a:t>
            </a:r>
          </a:p>
          <a:p>
            <a:endParaRPr lang="cs-CZ" sz="2800" i="1" dirty="0"/>
          </a:p>
          <a:p>
            <a:endParaRPr lang="cs-CZ" sz="2800" i="1" dirty="0"/>
          </a:p>
          <a:p>
            <a:endParaRPr lang="cs-CZ" sz="2800" i="1" dirty="0"/>
          </a:p>
          <a:p>
            <a:endParaRPr lang="cs-CZ" sz="3200" b="1" dirty="0"/>
          </a:p>
        </p:txBody>
      </p:sp>
    </p:spTree>
    <p:extLst>
      <p:ext uri="{BB962C8B-B14F-4D97-AF65-F5344CB8AC3E}">
        <p14:creationId xmlns:p14="http://schemas.microsoft.com/office/powerpoint/2010/main" val="789164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085ECCFF-7994-4E6D-9C3A-E6D11DC434F1}"/>
              </a:ext>
            </a:extLst>
          </p:cNvPr>
          <p:cNvSpPr txBox="1"/>
          <p:nvPr/>
        </p:nvSpPr>
        <p:spPr>
          <a:xfrm>
            <a:off x="179512" y="0"/>
            <a:ext cx="8784976" cy="75405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defRPr/>
            </a:pPr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			</a:t>
            </a:r>
            <a:r>
              <a:rPr lang="cs-CZ" sz="3600" b="1" dirty="0">
                <a:cs typeface="Arial" panose="020B0604020202020204" pitchFamily="34" charset="0"/>
              </a:rPr>
              <a:t>PŮVOD ZÁVAZKŮ</a:t>
            </a:r>
          </a:p>
          <a:p>
            <a:pPr marL="342900" indent="-342900">
              <a:lnSpc>
                <a:spcPct val="200000"/>
              </a:lnSpc>
              <a:spcBef>
                <a:spcPts val="600"/>
              </a:spcBef>
              <a:buFont typeface="Wingdings" panose="05000000000000000000" pitchFamily="2" charset="2"/>
              <a:buChar char="ü"/>
              <a:defRPr/>
            </a:pPr>
            <a:r>
              <a:rPr lang="cs-CZ" sz="2000" dirty="0">
                <a:cs typeface="Arial" panose="020B0604020202020204" pitchFamily="34" charset="0"/>
              </a:rPr>
              <a:t>půjčky, úvěry, hypotéky, nájem, služby, mobilní operátoři, jízdy na černo</a:t>
            </a:r>
            <a:endParaRPr lang="cs-CZ" sz="2000" b="1" dirty="0">
              <a:cs typeface="Arial" panose="020B0604020202020204" pitchFamily="34" charset="0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cs-CZ" sz="2000" b="1" dirty="0">
                <a:cs typeface="Arial" panose="020B0604020202020204" pitchFamily="34" charset="0"/>
              </a:rPr>
              <a:t>zdravotní a sociální pojištění 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cs-CZ" sz="2000" dirty="0">
                <a:cs typeface="Arial" panose="020B0604020202020204" pitchFamily="34" charset="0"/>
              </a:rPr>
              <a:t>poplatky za odpady, koncesionářský poplatek </a:t>
            </a:r>
            <a:r>
              <a:rPr lang="cs-CZ" sz="2000" i="1" dirty="0">
                <a:cs typeface="Arial" panose="020B0604020202020204" pitchFamily="34" charset="0"/>
              </a:rPr>
              <a:t>(každý odběratel elektřiny)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cs-CZ" sz="2000" dirty="0">
                <a:cs typeface="Arial" panose="020B0604020202020204" pitchFamily="34" charset="0"/>
              </a:rPr>
              <a:t>povinné ručení + Česká kancelář pojistitelů 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cs-CZ" sz="2000" b="1" dirty="0">
                <a:cs typeface="Arial" panose="020B0604020202020204" pitchFamily="34" charset="0"/>
              </a:rPr>
              <a:t>daně</a:t>
            </a:r>
            <a:r>
              <a:rPr lang="cs-CZ" sz="2000" dirty="0">
                <a:cs typeface="Arial" panose="020B0604020202020204" pitchFamily="34" charset="0"/>
              </a:rPr>
              <a:t> </a:t>
            </a:r>
            <a:r>
              <a:rPr lang="cs-CZ" sz="2000" i="1" dirty="0">
                <a:cs typeface="Arial" panose="020B0604020202020204" pitchFamily="34" charset="0"/>
              </a:rPr>
              <a:t>(FÚ, z podnikání, z nemovitosti)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cs-CZ" sz="2000" b="1" dirty="0">
                <a:cs typeface="Arial" panose="020B0604020202020204" pitchFamily="34" charset="0"/>
              </a:rPr>
              <a:t>výživné</a:t>
            </a:r>
            <a:r>
              <a:rPr lang="cs-CZ" sz="2000" dirty="0">
                <a:cs typeface="Arial" panose="020B0604020202020204" pitchFamily="34" charset="0"/>
              </a:rPr>
              <a:t> 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cs-CZ" sz="2000" b="1" dirty="0">
                <a:cs typeface="Arial" panose="020B0604020202020204" pitchFamily="34" charset="0"/>
              </a:rPr>
              <a:t>pokuty</a:t>
            </a:r>
            <a:r>
              <a:rPr lang="cs-CZ" sz="2000" dirty="0">
                <a:cs typeface="Arial" panose="020B0604020202020204" pitchFamily="34" charset="0"/>
              </a:rPr>
              <a:t> – policie, městský nebo obecní úřad (</a:t>
            </a:r>
            <a:r>
              <a:rPr lang="cs-CZ" sz="2000" i="1" dirty="0">
                <a:cs typeface="Arial" panose="020B0604020202020204" pitchFamily="34" charset="0"/>
              </a:rPr>
              <a:t>daňová ex.)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cs-CZ" sz="2000" b="1" dirty="0">
                <a:cs typeface="Arial" panose="020B0604020202020204" pitchFamily="34" charset="0"/>
              </a:rPr>
              <a:t>náklady trestního řízení </a:t>
            </a:r>
            <a:r>
              <a:rPr lang="cs-CZ" sz="2000" i="1" dirty="0">
                <a:cs typeface="Arial" panose="020B0604020202020204" pitchFamily="34" charset="0"/>
              </a:rPr>
              <a:t>(soudy, advokáti)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cs-CZ" sz="2000" b="1" dirty="0">
                <a:cs typeface="Arial" panose="020B0604020202020204" pitchFamily="34" charset="0"/>
              </a:rPr>
              <a:t>náklady vazby a výkonu trestu </a:t>
            </a:r>
            <a:r>
              <a:rPr lang="cs-CZ" sz="2000" dirty="0">
                <a:cs typeface="Arial" panose="020B0604020202020204" pitchFamily="34" charset="0"/>
              </a:rPr>
              <a:t>(</a:t>
            </a:r>
            <a:r>
              <a:rPr lang="cs-CZ" sz="2000" i="1" dirty="0">
                <a:cs typeface="Arial" panose="020B0604020202020204" pitchFamily="34" charset="0"/>
              </a:rPr>
              <a:t>věznice</a:t>
            </a:r>
            <a:r>
              <a:rPr lang="cs-CZ" sz="2000" dirty="0">
                <a:cs typeface="Arial" panose="020B0604020202020204" pitchFamily="34" charset="0"/>
              </a:rPr>
              <a:t>)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cs-CZ" sz="2000" b="1" dirty="0">
                <a:cs typeface="Arial" panose="020B0604020202020204" pitchFamily="34" charset="0"/>
              </a:rPr>
              <a:t>škoda přiznaná v trestním řízení, škoda na zdraví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cs-CZ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2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44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4FE2A8B2-7704-EC9A-66B0-ACB9222848D1}"/>
              </a:ext>
            </a:extLst>
          </p:cNvPr>
          <p:cNvSpPr txBox="1"/>
          <p:nvPr/>
        </p:nvSpPr>
        <p:spPr>
          <a:xfrm>
            <a:off x="2339752" y="2492896"/>
            <a:ext cx="3675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800" dirty="0"/>
              <a:t>PŘESTÁVKA </a:t>
            </a:r>
            <a:r>
              <a:rPr lang="cs-CZ" sz="4800" dirty="0">
                <a:sym typeface="Wingdings" panose="05000000000000000000" pitchFamily="2" charset="2"/>
              </a:rPr>
              <a:t></a:t>
            </a:r>
            <a:endParaRPr lang="cs-CZ" sz="4800" dirty="0"/>
          </a:p>
        </p:txBody>
      </p:sp>
    </p:spTree>
    <p:extLst>
      <p:ext uri="{BB962C8B-B14F-4D97-AF65-F5344CB8AC3E}">
        <p14:creationId xmlns:p14="http://schemas.microsoft.com/office/powerpoint/2010/main" val="1393033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C139B2F8-5B0A-4C0D-88DC-2115ABF5CC8C}"/>
              </a:ext>
            </a:extLst>
          </p:cNvPr>
          <p:cNvSpPr txBox="1"/>
          <p:nvPr/>
        </p:nvSpPr>
        <p:spPr>
          <a:xfrm>
            <a:off x="3040587" y="1196752"/>
            <a:ext cx="306282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b="1" dirty="0"/>
              <a:t>PRAKTICKÁ ČÁST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68678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1786CF8-4249-4036-8C5D-6E78209178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864" y="215302"/>
            <a:ext cx="2880320" cy="699542"/>
          </a:xfrm>
        </p:spPr>
        <p:txBody>
          <a:bodyPr/>
          <a:lstStyle/>
          <a:p>
            <a:r>
              <a:rPr lang="cs-CZ" sz="3600" b="1" dirty="0">
                <a:latin typeface="+mn-lt"/>
              </a:rPr>
              <a:t>PŮJČKY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7CEE40F-15BA-40C8-B3E4-311122991D1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7504" y="980728"/>
            <a:ext cx="8928992" cy="5760640"/>
          </a:xfrm>
        </p:spPr>
        <p:txBody>
          <a:bodyPr/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s-CZ" sz="2400" dirty="0"/>
              <a:t>Bankovní půjčky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cs-CZ" sz="2400" dirty="0"/>
              <a:t>Nebankovní půjčky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400" dirty="0"/>
              <a:t>Nebankovní společnosti 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400" dirty="0"/>
              <a:t>Lichváři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cs-CZ" sz="2400" dirty="0"/>
              <a:t>Rodina</a:t>
            </a:r>
          </a:p>
          <a:p>
            <a:pPr marL="0" indent="0">
              <a:lnSpc>
                <a:spcPct val="100000"/>
              </a:lnSpc>
              <a:buNone/>
            </a:pPr>
            <a:endParaRPr lang="cs-CZ" sz="2400" i="1" dirty="0"/>
          </a:p>
          <a:p>
            <a:pPr marL="0" indent="0">
              <a:lnSpc>
                <a:spcPct val="100000"/>
              </a:lnSpc>
              <a:buNone/>
            </a:pPr>
            <a:r>
              <a:rPr lang="cs-CZ" sz="2400" i="1" dirty="0"/>
              <a:t>Zvážit potřebnost, parametry, zátěž rozpočtu, výpadek příjmu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cs-CZ" sz="2400" i="1" dirty="0"/>
              <a:t>(zbytné, nezbytné výdaje, pračka x dovolená, 10 000 Kč x 50 000 Kč, výše měsíční splátky, výdaje x nemoc/výpověď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03882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0154371-0A42-7D0F-4241-77F2820918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78" y="116632"/>
            <a:ext cx="7966444" cy="6624736"/>
          </a:xfrm>
          <a:prstGeom prst="rect">
            <a:avLst/>
          </a:prstGeom>
          <a:solidFill>
            <a:srgbClr val="FFFFFF"/>
          </a:solidFill>
          <a:ln w="57150">
            <a:solidFill>
              <a:schemeClr val="accent1"/>
            </a:solidFill>
          </a:ln>
        </p:spPr>
      </p:pic>
      <p:sp>
        <p:nvSpPr>
          <p:cNvPr id="4" name="Šipka: doleva 3">
            <a:extLst>
              <a:ext uri="{FF2B5EF4-FFF2-40B4-BE49-F238E27FC236}">
                <a16:creationId xmlns:a16="http://schemas.microsoft.com/office/drawing/2014/main" id="{0E91C88E-02DC-D174-D3E9-6FAA518AB06E}"/>
              </a:ext>
            </a:extLst>
          </p:cNvPr>
          <p:cNvSpPr/>
          <p:nvPr/>
        </p:nvSpPr>
        <p:spPr>
          <a:xfrm>
            <a:off x="4211960" y="260648"/>
            <a:ext cx="1224136" cy="144016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A1F99F5C-F2C8-DD56-CDFE-EC88D96D47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9952" y="4077072"/>
            <a:ext cx="1237595" cy="152413"/>
          </a:xfrm>
          <a:prstGeom prst="rect">
            <a:avLst/>
          </a:prstGeom>
        </p:spPr>
      </p:pic>
      <p:sp>
        <p:nvSpPr>
          <p:cNvPr id="7" name="Hvězda: čtyřcípá 6">
            <a:extLst>
              <a:ext uri="{FF2B5EF4-FFF2-40B4-BE49-F238E27FC236}">
                <a16:creationId xmlns:a16="http://schemas.microsoft.com/office/drawing/2014/main" id="{DB291114-9AB4-6A1E-5050-6797DD8CB5A8}"/>
              </a:ext>
            </a:extLst>
          </p:cNvPr>
          <p:cNvSpPr/>
          <p:nvPr/>
        </p:nvSpPr>
        <p:spPr>
          <a:xfrm>
            <a:off x="755576" y="5085184"/>
            <a:ext cx="288032" cy="288032"/>
          </a:xfrm>
          <a:prstGeom prst="star4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BD419A6-211A-58F9-230C-51029EBD99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106" y="2253406"/>
            <a:ext cx="347502" cy="347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2817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383962C1-1EEA-AC20-ACBB-74EEE0836B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32656"/>
            <a:ext cx="8856984" cy="604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1153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EE0D997B-0CBC-4473-8D44-38DED715B653}"/>
              </a:ext>
            </a:extLst>
          </p:cNvPr>
          <p:cNvSpPr txBox="1"/>
          <p:nvPr/>
        </p:nvSpPr>
        <p:spPr>
          <a:xfrm>
            <a:off x="0" y="58846"/>
            <a:ext cx="9144000" cy="66171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/>
              <a:t>Typy půjček</a:t>
            </a:r>
          </a:p>
          <a:p>
            <a:r>
              <a:rPr lang="cs-CZ" sz="2200" b="1" dirty="0"/>
              <a:t>Půjčky s pravidelnou splátkou </a:t>
            </a:r>
            <a:r>
              <a:rPr lang="cs-CZ" sz="2200" dirty="0"/>
              <a:t>-  splátky pravidelně po dobu několika měsíců, let</a:t>
            </a:r>
          </a:p>
          <a:p>
            <a:endParaRPr lang="cs-CZ" sz="2200" dirty="0"/>
          </a:p>
          <a:p>
            <a:r>
              <a:rPr lang="cs-CZ" sz="2200" b="1" dirty="0"/>
              <a:t>Mikropůjčky - </a:t>
            </a:r>
            <a:r>
              <a:rPr lang="cs-CZ" sz="2200" dirty="0"/>
              <a:t>obvykle do 20 000 Kč, často jednorázové splácení, vysoké poplatky</a:t>
            </a:r>
          </a:p>
          <a:p>
            <a:endParaRPr lang="cs-CZ" sz="2200" dirty="0"/>
          </a:p>
          <a:p>
            <a:r>
              <a:rPr lang="cs-CZ" sz="2200" b="1" dirty="0"/>
              <a:t>Revolvingové úvěry a kreditní karty - </a:t>
            </a:r>
            <a:r>
              <a:rPr lang="cs-CZ" sz="2200" dirty="0"/>
              <a:t>flexibilní přístup k penězům, při špatném používání jsou vysoké náklady</a:t>
            </a:r>
          </a:p>
          <a:p>
            <a:endParaRPr lang="cs-CZ" sz="2200" dirty="0"/>
          </a:p>
          <a:p>
            <a:r>
              <a:rPr lang="cs-CZ" sz="2200" b="1" dirty="0"/>
              <a:t>Kontokorent </a:t>
            </a:r>
            <a:r>
              <a:rPr lang="cs-CZ" sz="2200" dirty="0"/>
              <a:t>- umožňuje přečerpat bankovní účet, vyšší úroky = lepší využívat  výjimečně jako krátkodobou rezervu</a:t>
            </a:r>
          </a:p>
          <a:p>
            <a:endParaRPr lang="cs-CZ" sz="2200" dirty="0"/>
          </a:p>
          <a:p>
            <a:r>
              <a:rPr lang="cs-CZ" sz="2200" b="1" dirty="0"/>
              <a:t>Splátkový prodej</a:t>
            </a:r>
            <a:r>
              <a:rPr lang="cs-CZ" sz="2200" dirty="0"/>
              <a:t> - nákup zboží, služby</a:t>
            </a:r>
          </a:p>
          <a:p>
            <a:endParaRPr lang="cs-CZ" sz="2200" dirty="0"/>
          </a:p>
          <a:p>
            <a:r>
              <a:rPr lang="cs-CZ" sz="2200" b="1" dirty="0"/>
              <a:t>Odložené platby </a:t>
            </a:r>
            <a:r>
              <a:rPr lang="cs-CZ" sz="2200" dirty="0"/>
              <a:t>- umožňují odložit část platby za nákup, často bez navýšení, následně se platí úroky jako u jiných půjček</a:t>
            </a:r>
          </a:p>
          <a:p>
            <a:br>
              <a:rPr lang="cs-CZ" dirty="0"/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234789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B1B82016-1406-4130-9F7C-C74F2D9C861F}"/>
              </a:ext>
            </a:extLst>
          </p:cNvPr>
          <p:cNvSpPr txBox="1"/>
          <p:nvPr/>
        </p:nvSpPr>
        <p:spPr>
          <a:xfrm>
            <a:off x="251520" y="332656"/>
            <a:ext cx="8964488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/>
              <a:t>Co je ještě dobré vědět:</a:t>
            </a:r>
          </a:p>
          <a:p>
            <a:pPr algn="ctr"/>
            <a:endParaRPr lang="cs-CZ" sz="3600" b="1" dirty="0"/>
          </a:p>
          <a:p>
            <a:r>
              <a:rPr lang="cs-CZ" sz="2400" b="1" dirty="0"/>
              <a:t>Půjčka v hotovosti - </a:t>
            </a:r>
            <a:r>
              <a:rPr lang="cs-CZ" sz="2400" dirty="0"/>
              <a:t>bývá dražší než půjčka zaslaná a splácená na účet </a:t>
            </a:r>
          </a:p>
          <a:p>
            <a:endParaRPr lang="cs-CZ" sz="2400" dirty="0"/>
          </a:p>
          <a:p>
            <a:r>
              <a:rPr lang="cs-CZ" sz="2400" b="1" dirty="0"/>
              <a:t>Půjčka zajištěná nemovitostí - </a:t>
            </a:r>
            <a:r>
              <a:rPr lang="cs-CZ" sz="2400" dirty="0"/>
              <a:t>vysoce riziková, n</a:t>
            </a:r>
            <a:r>
              <a:rPr lang="cs-CZ" sz="2400" u="sng" dirty="0"/>
              <a:t>ejde-li o hypotéku</a:t>
            </a:r>
            <a:r>
              <a:rPr lang="cs-CZ" sz="2400" dirty="0"/>
              <a:t>, je lepší se jí vyhnout</a:t>
            </a:r>
          </a:p>
          <a:p>
            <a:endParaRPr lang="cs-CZ" sz="2400" dirty="0"/>
          </a:p>
          <a:p>
            <a:r>
              <a:rPr lang="cs-CZ" sz="2400" b="1" dirty="0"/>
              <a:t>Podnikatelské úvěry - </a:t>
            </a:r>
            <a:r>
              <a:rPr lang="cs-CZ" sz="2400" dirty="0"/>
              <a:t>slouží výhradně na podnikání, pokud věřitel nabízí spotřebitelské půjčky „na IČO“, jde o porušení zákona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75647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653520E9-8F8D-479C-9618-2924E933B6CA}"/>
              </a:ext>
            </a:extLst>
          </p:cNvPr>
          <p:cNvSpPr txBox="1"/>
          <p:nvPr/>
        </p:nvSpPr>
        <p:spPr>
          <a:xfrm>
            <a:off x="143508" y="260648"/>
            <a:ext cx="8856984" cy="6278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/>
              <a:t>Cena a poplatky (RPSN)</a:t>
            </a:r>
          </a:p>
          <a:p>
            <a:pPr algn="ctr"/>
            <a:endParaRPr lang="cs-CZ" sz="3600" b="1" dirty="0"/>
          </a:p>
          <a:p>
            <a:r>
              <a:rPr lang="cs-CZ" sz="2400" dirty="0"/>
              <a:t>Samotná úroková sazba pro vyhodnocení nákladů nestačí. Hlavně u nebankovních půjček vstupují do hry různé poplatky: </a:t>
            </a:r>
          </a:p>
          <a:p>
            <a:endParaRPr lang="cs-CZ" sz="2400" dirty="0"/>
          </a:p>
          <a:p>
            <a:r>
              <a:rPr lang="cs-CZ" sz="2400" b="1" dirty="0"/>
              <a:t>Poplatek za poskytnutí úvěru.</a:t>
            </a:r>
            <a:r>
              <a:rPr lang="cs-CZ" sz="2400" dirty="0"/>
              <a:t> Ten může činit i 20 % z půjčované částky. Neseriózní společnosti si ho dokonce strhávají z vyplácené částky, takže dostanete méně peněz, než jste počítali. </a:t>
            </a:r>
          </a:p>
          <a:p>
            <a:endParaRPr lang="cs-CZ" sz="2400" dirty="0"/>
          </a:p>
          <a:p>
            <a:r>
              <a:rPr lang="cs-CZ" sz="2400" b="1" dirty="0"/>
              <a:t>Měsíční poplatek</a:t>
            </a:r>
            <a:r>
              <a:rPr lang="cs-CZ" sz="2400" dirty="0"/>
              <a:t> za správu úvěru nebo za vedení karetního účtu. Účtují si ho i některé banky, obvykle se jedná o několik desítek korun.</a:t>
            </a:r>
          </a:p>
          <a:p>
            <a:endParaRPr lang="cs-CZ" sz="2400" dirty="0"/>
          </a:p>
          <a:p>
            <a:r>
              <a:rPr lang="cs-CZ" sz="2400" b="1" dirty="0"/>
              <a:t>Poplatek za hotovostní inkaso.</a:t>
            </a:r>
            <a:r>
              <a:rPr lang="cs-CZ" sz="2400" dirty="0"/>
              <a:t> U půjček poskytnutých či splácených hotově si věřitel účtuje vysoké přirážky.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357165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C7430A3E-5E1B-4E13-B7B4-EBEC523E569C}"/>
              </a:ext>
            </a:extLst>
          </p:cNvPr>
          <p:cNvSpPr txBox="1"/>
          <p:nvPr/>
        </p:nvSpPr>
        <p:spPr>
          <a:xfrm>
            <a:off x="395536" y="548680"/>
            <a:ext cx="835292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/>
              <a:t>Pozor na cenové triky (RPSN)</a:t>
            </a:r>
          </a:p>
          <a:p>
            <a:pPr algn="ctr"/>
            <a:endParaRPr lang="cs-CZ" sz="3600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sz="2400" dirty="0"/>
              <a:t>úroková sazba v kalkulačkách bývá nižší než ta ve smlouvě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cs-CZ" sz="24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sz="2400" dirty="0"/>
              <a:t>cena nemusí platit pro nižší částky nebo kratší splatnost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cs-CZ" sz="24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sz="2400" dirty="0"/>
              <a:t>při nedodržení podmínek může cena výrazně narůst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cs-CZ" sz="24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sz="2400" dirty="0"/>
              <a:t>je-li první úvěr zdarma, ptejte se, kolik stojí jeho prodloužení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cs-CZ" sz="24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sz="2400" dirty="0"/>
              <a:t>ujistěte se, že úroková sazba je roční, nikoliv měsíční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27905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DBCA00DD-46CA-48F4-B005-4F63A810606F}"/>
              </a:ext>
            </a:extLst>
          </p:cNvPr>
          <p:cNvSpPr txBox="1"/>
          <p:nvPr/>
        </p:nvSpPr>
        <p:spPr>
          <a:xfrm>
            <a:off x="107504" y="404664"/>
            <a:ext cx="8784976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/>
              <a:t>Rozhoduje celková částka (RPSN) </a:t>
            </a:r>
          </a:p>
          <a:p>
            <a:pPr algn="ctr"/>
            <a:endParaRPr lang="cs-CZ" sz="3600" b="1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cs-CZ" sz="2400" dirty="0"/>
              <a:t>revolvingové úvěry či kreditní karty - nelze předem říci, kolik zaplatíme na úrocích a poplatcích </a:t>
            </a:r>
            <a:r>
              <a:rPr lang="cs-CZ" sz="2400" i="1" dirty="0"/>
              <a:t>(čerpat s maximální obezřetností</a:t>
            </a:r>
            <a:r>
              <a:rPr lang="cs-CZ" sz="2400" dirty="0"/>
              <a:t>. 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cs-CZ" sz="2400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cs-CZ" sz="2400" dirty="0"/>
              <a:t>jednorázově splatné mikropůjčky - dlužníci neseženou do doby splatnosti dostatek hotovosti a potřebují úvěr </a:t>
            </a:r>
            <a:r>
              <a:rPr lang="cs-CZ" sz="2400" b="1" dirty="0"/>
              <a:t>prodloužit = je umožněno, ale </a:t>
            </a:r>
            <a:r>
              <a:rPr lang="cs-CZ" sz="2400" dirty="0"/>
              <a:t> zaplatíte další vysoké poplatky. </a:t>
            </a:r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cs-CZ" sz="2400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cs-CZ" sz="2400" dirty="0"/>
              <a:t>vždy dopředu zjistit, kolik bude případné prodloužení úvěru stát. </a:t>
            </a:r>
          </a:p>
          <a:p>
            <a:pPr algn="just"/>
            <a:r>
              <a:rPr lang="cs-CZ" sz="2400" dirty="0"/>
              <a:t>      </a:t>
            </a:r>
            <a:r>
              <a:rPr lang="cs-CZ" sz="2400" i="1" u="sng" dirty="0"/>
              <a:t>Dvojnásob to platí u půjček, kde je první období zdarma</a:t>
            </a:r>
            <a:r>
              <a:rPr lang="cs-CZ" sz="2400" dirty="0"/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301363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s://www.jakprezitdluhy.cz/sites/default/files/images/graf_ceny.jpg">
            <a:extLst>
              <a:ext uri="{FF2B5EF4-FFF2-40B4-BE49-F238E27FC236}">
                <a16:creationId xmlns:a16="http://schemas.microsoft.com/office/drawing/2014/main" id="{24226476-8278-4F99-898F-E59A2C0AA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82C5A380-9C86-4CC2-BC0D-1890BFDC2BC5}"/>
              </a:ext>
            </a:extLst>
          </p:cNvPr>
          <p:cNvSpPr txBox="1"/>
          <p:nvPr/>
        </p:nvSpPr>
        <p:spPr>
          <a:xfrm>
            <a:off x="215516" y="548680"/>
            <a:ext cx="6336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b="1" dirty="0"/>
              <a:t>Web: jakprezitdluhy.cz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2297546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DCEE9EBE-4BDF-4ACF-BAF0-FFD5FB47B2E7}"/>
              </a:ext>
            </a:extLst>
          </p:cNvPr>
          <p:cNvSpPr txBox="1"/>
          <p:nvPr/>
        </p:nvSpPr>
        <p:spPr>
          <a:xfrm>
            <a:off x="89756" y="151179"/>
            <a:ext cx="89644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/>
              <a:t>Srovnání půjček – sankce</a:t>
            </a:r>
          </a:p>
          <a:p>
            <a:pPr algn="ctr"/>
            <a:endParaRPr lang="cs-CZ" sz="3600" b="1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sz="2200" b="1" dirty="0"/>
              <a:t>náklady za upomínky a vymáhání</a:t>
            </a:r>
            <a:r>
              <a:rPr lang="cs-CZ" sz="2200" dirty="0"/>
              <a:t> (až tisíce korun)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cs-CZ" sz="22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sz="2200" b="1" dirty="0"/>
              <a:t>jednorázová pokuta až 500 Kč</a:t>
            </a:r>
            <a:r>
              <a:rPr lang="cs-CZ" sz="2200" dirty="0"/>
              <a:t> (ročně až 3 000 Kč) nebo sankce za každý den ve výši 0,1 % z dlužné částky. Suma pokut však nesmí překročit polovinu vypůjčené částky nebo 200 000 Kč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cs-CZ" sz="22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sz="2200" b="1" dirty="0"/>
              <a:t>úroky z prodlení</a:t>
            </a:r>
            <a:r>
              <a:rPr lang="cs-CZ" sz="2200" dirty="0"/>
              <a:t> (repo sazba ČNB navýšená o 8 %)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endParaRPr lang="cs-CZ" sz="2200" dirty="0"/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cs-CZ" sz="2200" dirty="0"/>
              <a:t>dohodnuté </a:t>
            </a:r>
            <a:r>
              <a:rPr lang="cs-CZ" sz="2200" b="1" dirty="0"/>
              <a:t>smluvní úroky</a:t>
            </a:r>
            <a:endParaRPr lang="cs-CZ" sz="2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35386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1BD64E7-164E-4C47-801D-D0296DEF7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620688"/>
            <a:ext cx="8823462" cy="59046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sz="3200" b="1" u="sng" dirty="0"/>
              <a:t>Příklad č. 1 - Kamil</a:t>
            </a:r>
            <a:endParaRPr lang="cs-CZ" sz="3200" b="1" dirty="0"/>
          </a:p>
          <a:p>
            <a:pPr marL="0" indent="0" algn="just">
              <a:buNone/>
            </a:pPr>
            <a:r>
              <a:rPr lang="cs-CZ" sz="2000" dirty="0"/>
              <a:t>Je skladník s průměrnou čistou mzdou 30 000 Kč měsíčně, platí nájem 15 000 Kč, půjčku 3 000 Kč, jídlo, dopravu, oblečení, paušál.</a:t>
            </a:r>
          </a:p>
          <a:p>
            <a:pPr marL="0" indent="0" algn="just">
              <a:buNone/>
            </a:pPr>
            <a:endParaRPr lang="cs-CZ" sz="2200" dirty="0"/>
          </a:p>
          <a:p>
            <a:pPr marL="0" indent="0" algn="just">
              <a:lnSpc>
                <a:spcPct val="120000"/>
              </a:lnSpc>
              <a:buNone/>
            </a:pPr>
            <a:endParaRPr lang="cs-CZ" sz="2200" dirty="0"/>
          </a:p>
          <a:p>
            <a:pPr marL="0" indent="0" algn="just">
              <a:lnSpc>
                <a:spcPct val="120000"/>
              </a:lnSpc>
              <a:buNone/>
            </a:pPr>
            <a:endParaRPr lang="cs-CZ" sz="2200" dirty="0"/>
          </a:p>
          <a:p>
            <a:pPr marL="0" indent="0" algn="just">
              <a:lnSpc>
                <a:spcPct val="120000"/>
              </a:lnSpc>
              <a:buNone/>
            </a:pPr>
            <a:endParaRPr lang="cs-CZ" sz="2200" dirty="0"/>
          </a:p>
          <a:p>
            <a:pPr marL="0" indent="0" algn="just">
              <a:lnSpc>
                <a:spcPct val="120000"/>
              </a:lnSpc>
              <a:buNone/>
            </a:pPr>
            <a:r>
              <a:rPr lang="cs-CZ" sz="2000" b="1" dirty="0"/>
              <a:t>Od 1. května bude nezaměstnaný </a:t>
            </a:r>
            <a:r>
              <a:rPr lang="cs-CZ" sz="2000" i="1" dirty="0"/>
              <a:t>(!! Dohoda o ukončení HPP nebo výpověď !! , § 55 Zákoník práce) </a:t>
            </a:r>
            <a:r>
              <a:rPr lang="cs-CZ" sz="2000" b="1" dirty="0"/>
              <a:t>a</a:t>
            </a:r>
            <a:r>
              <a:rPr lang="cs-CZ" sz="2000" b="1" i="1" dirty="0"/>
              <a:t> </a:t>
            </a:r>
            <a:r>
              <a:rPr lang="cs-CZ" sz="2000" b="1" dirty="0"/>
              <a:t>nabídku další práce má až od 1. července 2026</a:t>
            </a:r>
            <a:r>
              <a:rPr lang="cs-CZ" sz="2000" dirty="0"/>
              <a:t>. </a:t>
            </a:r>
          </a:p>
          <a:p>
            <a:pPr marL="0" indent="0" algn="just">
              <a:buNone/>
            </a:pPr>
            <a:endParaRPr lang="cs-CZ" sz="2000" dirty="0"/>
          </a:p>
          <a:p>
            <a:pPr lvl="0"/>
            <a:r>
              <a:rPr lang="cs-CZ" sz="2000" i="1" dirty="0"/>
              <a:t>Bude mít Petr nějaké příjmy po odchodu ze zaměstnání a jaké?</a:t>
            </a:r>
          </a:p>
          <a:p>
            <a:pPr marL="0" lvl="0" indent="0">
              <a:buNone/>
            </a:pPr>
            <a:endParaRPr lang="cs-CZ" sz="2000" i="1" dirty="0"/>
          </a:p>
          <a:p>
            <a:r>
              <a:rPr lang="cs-CZ" sz="2000" i="1" dirty="0"/>
              <a:t>Co všechno by měl Petr dělat po ukončení prac. poměru?</a:t>
            </a:r>
          </a:p>
        </p:txBody>
      </p:sp>
      <p:pic>
        <p:nvPicPr>
          <p:cNvPr id="2" name="Obrázek 1">
            <a:extLst>
              <a:ext uri="{FF2B5EF4-FFF2-40B4-BE49-F238E27FC236}">
                <a16:creationId xmlns:a16="http://schemas.microsoft.com/office/drawing/2014/main" id="{8B5C667A-DB01-446E-8016-9B27342BF1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1916832"/>
            <a:ext cx="2736304" cy="1823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972274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281C35BA-C65F-4C67-8276-E1CCE99659EF}"/>
              </a:ext>
            </a:extLst>
          </p:cNvPr>
          <p:cNvSpPr txBox="1"/>
          <p:nvPr/>
        </p:nvSpPr>
        <p:spPr>
          <a:xfrm>
            <a:off x="0" y="476672"/>
            <a:ext cx="91440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600" b="1" dirty="0"/>
              <a:t>Půjčka a posuzování úvěruschopnosti</a:t>
            </a:r>
          </a:p>
          <a:p>
            <a:pPr algn="ctr"/>
            <a:endParaRPr lang="cs-CZ" sz="3600" b="1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cs-CZ" sz="2200" b="1" dirty="0"/>
              <a:t>Zákonná povinnost věřitele </a:t>
            </a:r>
            <a:r>
              <a:rPr lang="cs-CZ" sz="2200" dirty="0"/>
              <a:t>- zkoumá příjmy a výdaje klienta, jeho další půjčky, záznamy v úvěrových registrech, jinak je </a:t>
            </a:r>
            <a:r>
              <a:rPr lang="cs-CZ" sz="2200" b="1" dirty="0"/>
              <a:t>smlouva o půjčce  neplatná (změna zákonná toto chce zrušit!!!)</a:t>
            </a:r>
            <a:endParaRPr lang="cs-CZ" sz="2200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endParaRPr lang="cs-CZ" sz="2200" dirty="0"/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cs-CZ" sz="2200" dirty="0"/>
              <a:t>Dlužník musí poskytnout úplné a pravdivé údaje, jinak se může jednat o </a:t>
            </a:r>
            <a:r>
              <a:rPr lang="cs-CZ" sz="2200" b="1" dirty="0"/>
              <a:t>úvěrový podvod</a:t>
            </a:r>
            <a:r>
              <a:rPr lang="cs-CZ" sz="2200" dirty="0"/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37987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814557-7D2F-8EDA-0923-239D872F6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7704" y="836712"/>
            <a:ext cx="7886700" cy="1325563"/>
          </a:xfrm>
        </p:spPr>
        <p:txBody>
          <a:bodyPr/>
          <a:lstStyle/>
          <a:p>
            <a:r>
              <a:rPr lang="cs-CZ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3600" b="1" dirty="0">
                <a:latin typeface="Aptos" panose="020B0004020202020204" pitchFamily="34" charset="0"/>
                <a:cs typeface="Arial" panose="020B0604020202020204" pitchFamily="34" charset="0"/>
              </a:rPr>
              <a:t>MIMOSOUDNÍ ŘÍZENÍ</a:t>
            </a:r>
            <a:br>
              <a:rPr lang="cs-CZ" dirty="0"/>
            </a:br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380462A-1FF5-C31D-C727-569B8515C0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4238" y="2140709"/>
            <a:ext cx="2956816" cy="155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74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0223735-070A-4A1E-B648-C69F15050A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836712"/>
            <a:ext cx="8971425" cy="4392240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trvá několik týdnů i měsíců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komunikace s věřitelem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pomoc dluhové poradny,  finančního arbitra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úhrada částky bez soudních a exekučních nákladů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riziko Dohod o uznání dluhu, překoupené dluhy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cs-CZ" sz="2400" i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(prodloužení promlčecí doby, kumulace dalších smluvních pokut, poplatků)     </a:t>
            </a:r>
          </a:p>
          <a:p>
            <a:pPr marL="0" indent="0">
              <a:buNone/>
            </a:pPr>
            <a:r>
              <a:rPr lang="cs-CZ" sz="2400" i="1" dirty="0">
                <a:latin typeface="Arial" panose="020B0604020202020204" pitchFamily="34" charset="0"/>
                <a:cs typeface="Arial" panose="020B0604020202020204" pitchFamily="34" charset="0"/>
              </a:rPr>
              <a:t>             </a:t>
            </a:r>
          </a:p>
          <a:p>
            <a:pPr>
              <a:buFontTx/>
              <a:buChar char="-"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5247357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2C9C495-7124-4A83-8C4E-FB2DFEC8E4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289" y="0"/>
            <a:ext cx="4870959" cy="685800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F066CFC-3A06-41EE-A90E-1317714725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11505"/>
            <a:ext cx="46440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7668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0A0E7A24-71A1-0068-6DFD-47DD5B2A7C74}"/>
              </a:ext>
            </a:extLst>
          </p:cNvPr>
          <p:cNvSpPr txBox="1"/>
          <p:nvPr/>
        </p:nvSpPr>
        <p:spPr>
          <a:xfrm>
            <a:off x="2051720" y="1268760"/>
            <a:ext cx="460889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400" b="1" dirty="0">
                <a:latin typeface="Aptos" panose="020B0004020202020204" pitchFamily="34" charset="0"/>
                <a:cs typeface="Arial" panose="020B0604020202020204" pitchFamily="34" charset="0"/>
              </a:rPr>
              <a:t>NALÉZACÍ ŘÍZENÍ</a:t>
            </a:r>
            <a:endParaRPr lang="cs-CZ" sz="4400" dirty="0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0F81B162-9BF6-945D-3EDA-8398D5ADA0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426" y="2636451"/>
            <a:ext cx="3377477" cy="1585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14911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61141352-54C9-D12E-F9B7-02ED73D6A4A7}"/>
              </a:ext>
            </a:extLst>
          </p:cNvPr>
          <p:cNvSpPr txBox="1"/>
          <p:nvPr/>
        </p:nvSpPr>
        <p:spPr>
          <a:xfrm>
            <a:off x="107504" y="908720"/>
            <a:ext cx="9036496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cs-CZ" sz="2400" dirty="0">
                <a:latin typeface="Aptos" panose="020B0004020202020204" pitchFamily="34" charset="0"/>
                <a:cs typeface="Arial" panose="020B0604020202020204" pitchFamily="34" charset="0"/>
              </a:rPr>
              <a:t>soud nalézá právo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sz="240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cs-CZ" sz="2400" dirty="0">
                <a:latin typeface="Aptos" panose="020B0004020202020204" pitchFamily="34" charset="0"/>
                <a:cs typeface="Arial" panose="020B0604020202020204" pitchFamily="34" charset="0"/>
              </a:rPr>
              <a:t>soudní, správní řízení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sz="240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cs-CZ" sz="2400" dirty="0">
                <a:latin typeface="Aptos" panose="020B0004020202020204" pitchFamily="34" charset="0"/>
                <a:cs typeface="Arial" panose="020B0604020202020204" pitchFamily="34" charset="0"/>
              </a:rPr>
              <a:t>je možné se odvolat proti Rozsudku, EPR, Usnesení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sz="2400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cs-CZ" sz="2400" b="1" dirty="0">
                <a:latin typeface="Aptos" panose="020B0004020202020204" pitchFamily="34" charset="0"/>
                <a:cs typeface="Arial" panose="020B0604020202020204" pitchFamily="34" charset="0"/>
              </a:rPr>
              <a:t>nutné přebírat poštu a včas reagovat </a:t>
            </a:r>
          </a:p>
          <a:p>
            <a:pPr>
              <a:buFont typeface="Wingdings" panose="05000000000000000000" pitchFamily="2" charset="2"/>
              <a:buChar char="ü"/>
            </a:pPr>
            <a:endParaRPr lang="cs-CZ" b="1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endParaRPr lang="cs-CZ" sz="1800" b="1" dirty="0">
              <a:latin typeface="Aptos" panose="020B0004020202020204" pitchFamily="34" charset="0"/>
              <a:cs typeface="Arial" panose="020B060402020202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20734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16431E5-C439-4B62-8C68-FDD2C37314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93" y="865666"/>
            <a:ext cx="4012329" cy="5960070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0607DEB2-FC4C-4029-B0BF-FA82B4E715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32264"/>
            <a:ext cx="5436096" cy="6793472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53A213ED-7EF9-4394-B0C7-776187E39C1D}"/>
              </a:ext>
            </a:extLst>
          </p:cNvPr>
          <p:cNvSpPr txBox="1"/>
          <p:nvPr/>
        </p:nvSpPr>
        <p:spPr>
          <a:xfrm>
            <a:off x="1547664" y="219335"/>
            <a:ext cx="6463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1. </a:t>
            </a:r>
          </a:p>
        </p:txBody>
      </p:sp>
    </p:spTree>
    <p:extLst>
      <p:ext uri="{BB962C8B-B14F-4D97-AF65-F5344CB8AC3E}">
        <p14:creationId xmlns:p14="http://schemas.microsoft.com/office/powerpoint/2010/main" val="379490713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489EE63-C82B-4405-AF6C-8D8A090DC8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508" y="-17011"/>
            <a:ext cx="4580492" cy="6858000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0AB2A2EB-CEB9-4F25-B809-3198507CA5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984" y="-17011"/>
            <a:ext cx="4563508" cy="6921912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8135BA0C-E0A3-4735-A983-90E73F3D4FEC}"/>
              </a:ext>
            </a:extLst>
          </p:cNvPr>
          <p:cNvSpPr/>
          <p:nvPr/>
        </p:nvSpPr>
        <p:spPr>
          <a:xfrm>
            <a:off x="899592" y="2492896"/>
            <a:ext cx="309634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871D29BE-94AE-4FC6-9FCF-DE7411270B62}"/>
              </a:ext>
            </a:extLst>
          </p:cNvPr>
          <p:cNvSpPr/>
          <p:nvPr/>
        </p:nvSpPr>
        <p:spPr>
          <a:xfrm>
            <a:off x="899592" y="2132856"/>
            <a:ext cx="2736304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1F1B0CD-6B22-4D0D-AD20-C87C1A555931}"/>
              </a:ext>
            </a:extLst>
          </p:cNvPr>
          <p:cNvSpPr txBox="1"/>
          <p:nvPr/>
        </p:nvSpPr>
        <p:spPr>
          <a:xfrm>
            <a:off x="1445142" y="188640"/>
            <a:ext cx="34688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highlight>
                  <a:srgbClr val="FFFF00"/>
                </a:highlight>
              </a:rPr>
              <a:t>ČÍSLO JEDNACÍ EPR 228830/2021-5</a:t>
            </a:r>
          </a:p>
        </p:txBody>
      </p:sp>
      <p:sp>
        <p:nvSpPr>
          <p:cNvPr id="9" name="Šipka: doprava 8">
            <a:extLst>
              <a:ext uri="{FF2B5EF4-FFF2-40B4-BE49-F238E27FC236}">
                <a16:creationId xmlns:a16="http://schemas.microsoft.com/office/drawing/2014/main" id="{15DB9E8C-EDBA-4ABE-B6F6-6F44480438A7}"/>
              </a:ext>
            </a:extLst>
          </p:cNvPr>
          <p:cNvSpPr/>
          <p:nvPr/>
        </p:nvSpPr>
        <p:spPr>
          <a:xfrm>
            <a:off x="-108520" y="4365104"/>
            <a:ext cx="648072" cy="144016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Šipka: doprava 9">
            <a:extLst>
              <a:ext uri="{FF2B5EF4-FFF2-40B4-BE49-F238E27FC236}">
                <a16:creationId xmlns:a16="http://schemas.microsoft.com/office/drawing/2014/main" id="{566CD1AC-BAAC-43BC-BB27-16D9C6F68DC5}"/>
              </a:ext>
            </a:extLst>
          </p:cNvPr>
          <p:cNvSpPr/>
          <p:nvPr/>
        </p:nvSpPr>
        <p:spPr>
          <a:xfrm>
            <a:off x="-108520" y="3429000"/>
            <a:ext cx="648072" cy="144016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A22024A7-AE55-4EBB-8C4C-0D3B04770228}"/>
              </a:ext>
            </a:extLst>
          </p:cNvPr>
          <p:cNvSpPr txBox="1"/>
          <p:nvPr/>
        </p:nvSpPr>
        <p:spPr>
          <a:xfrm>
            <a:off x="899592" y="1691516"/>
            <a:ext cx="29523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highlight>
                  <a:srgbClr val="FFFF00"/>
                </a:highlight>
              </a:rPr>
              <a:t>GENIX GROUP LTD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CF6E6777-8EB8-4EC8-93B7-CAE35FFF11D5}"/>
              </a:ext>
            </a:extLst>
          </p:cNvPr>
          <p:cNvSpPr txBox="1"/>
          <p:nvPr/>
        </p:nvSpPr>
        <p:spPr>
          <a:xfrm>
            <a:off x="330404" y="185337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1.</a:t>
            </a:r>
          </a:p>
        </p:txBody>
      </p:sp>
    </p:spTree>
    <p:extLst>
      <p:ext uri="{BB962C8B-B14F-4D97-AF65-F5344CB8AC3E}">
        <p14:creationId xmlns:p14="http://schemas.microsoft.com/office/powerpoint/2010/main" val="1125299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E08019A-50D1-4645-B3A4-0DCCE3BB12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357"/>
            <a:ext cx="4374128" cy="6860357"/>
          </a:xfrm>
          <a:prstGeom prst="rect">
            <a:avLst/>
          </a:prstGeom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6C93C6A2-29EE-433D-8A6C-A2BBD80F8254}"/>
              </a:ext>
            </a:extLst>
          </p:cNvPr>
          <p:cNvSpPr/>
          <p:nvPr/>
        </p:nvSpPr>
        <p:spPr>
          <a:xfrm>
            <a:off x="1250761" y="2447724"/>
            <a:ext cx="2016224" cy="1440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8084D85D-1620-4B90-A755-FCBCF53BBB84}"/>
              </a:ext>
            </a:extLst>
          </p:cNvPr>
          <p:cNvSpPr/>
          <p:nvPr/>
        </p:nvSpPr>
        <p:spPr>
          <a:xfrm>
            <a:off x="1250761" y="2132856"/>
            <a:ext cx="3096344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2731B09A-369D-41FD-862D-988CF553E6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7105" y="0"/>
            <a:ext cx="4809492" cy="6865946"/>
          </a:xfrm>
          <a:prstGeom prst="rect">
            <a:avLst/>
          </a:prstGeom>
        </p:spPr>
      </p:pic>
      <p:sp>
        <p:nvSpPr>
          <p:cNvPr id="7" name="Obdélník 6">
            <a:extLst>
              <a:ext uri="{FF2B5EF4-FFF2-40B4-BE49-F238E27FC236}">
                <a16:creationId xmlns:a16="http://schemas.microsoft.com/office/drawing/2014/main" id="{7A44D413-8143-4A21-8402-68419C30204F}"/>
              </a:ext>
            </a:extLst>
          </p:cNvPr>
          <p:cNvSpPr/>
          <p:nvPr/>
        </p:nvSpPr>
        <p:spPr>
          <a:xfrm>
            <a:off x="5496146" y="2440932"/>
            <a:ext cx="2520280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bdélník 7">
            <a:extLst>
              <a:ext uri="{FF2B5EF4-FFF2-40B4-BE49-F238E27FC236}">
                <a16:creationId xmlns:a16="http://schemas.microsoft.com/office/drawing/2014/main" id="{A0B53EDD-C497-4C92-AA50-06015FA0A8D0}"/>
              </a:ext>
            </a:extLst>
          </p:cNvPr>
          <p:cNvSpPr/>
          <p:nvPr/>
        </p:nvSpPr>
        <p:spPr>
          <a:xfrm>
            <a:off x="5535202" y="2780928"/>
            <a:ext cx="2016224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483C8F8-7E2F-4069-B3A6-9AF47757B01D}"/>
              </a:ext>
            </a:extLst>
          </p:cNvPr>
          <p:cNvSpPr txBox="1"/>
          <p:nvPr/>
        </p:nvSpPr>
        <p:spPr>
          <a:xfrm>
            <a:off x="251520" y="116632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2.</a:t>
            </a:r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76EE1B56-73F7-4F9D-AD52-61420B4F077D}"/>
              </a:ext>
            </a:extLst>
          </p:cNvPr>
          <p:cNvSpPr txBox="1"/>
          <p:nvPr/>
        </p:nvSpPr>
        <p:spPr>
          <a:xfrm>
            <a:off x="4788639" y="116632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600" b="1" dirty="0"/>
              <a:t>3.</a:t>
            </a:r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D98C4381-C47B-44B7-A8EB-25E823B9A6BD}"/>
              </a:ext>
            </a:extLst>
          </p:cNvPr>
          <p:cNvSpPr/>
          <p:nvPr/>
        </p:nvSpPr>
        <p:spPr>
          <a:xfrm>
            <a:off x="5496146" y="2132856"/>
            <a:ext cx="2172198" cy="2160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34237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0F6CDDE7-DB1A-4086-BD1B-3784444BBA30}"/>
              </a:ext>
            </a:extLst>
          </p:cNvPr>
          <p:cNvSpPr txBox="1"/>
          <p:nvPr/>
        </p:nvSpPr>
        <p:spPr>
          <a:xfrm>
            <a:off x="1475656" y="1556792"/>
            <a:ext cx="705678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/>
              <a:t>Děkuji za pozornost</a:t>
            </a:r>
          </a:p>
          <a:p>
            <a:endParaRPr lang="cs-CZ" sz="3600" dirty="0"/>
          </a:p>
          <a:p>
            <a:endParaRPr lang="cs-CZ" sz="3600" dirty="0"/>
          </a:p>
          <a:p>
            <a:r>
              <a:rPr lang="cs-CZ" sz="3600" dirty="0"/>
              <a:t>				Iva Janusová</a:t>
            </a:r>
          </a:p>
        </p:txBody>
      </p:sp>
    </p:spTree>
    <p:extLst>
      <p:ext uri="{BB962C8B-B14F-4D97-AF65-F5344CB8AC3E}">
        <p14:creationId xmlns:p14="http://schemas.microsoft.com/office/powerpoint/2010/main" val="38123606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F2F10225-3691-4CA0-2D2A-BE9B9D0D03D2}"/>
              </a:ext>
            </a:extLst>
          </p:cNvPr>
          <p:cNvSpPr txBox="1"/>
          <p:nvPr/>
        </p:nvSpPr>
        <p:spPr>
          <a:xfrm>
            <a:off x="251520" y="548680"/>
            <a:ext cx="8712968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400" b="1" dirty="0">
                <a:latin typeface="Aptos" panose="020B0004020202020204" pitchFamily="34" charset="0"/>
              </a:rPr>
              <a:t>Klíčové změny v podpoře v nezaměstnanosti 2026:</a:t>
            </a:r>
          </a:p>
          <a:p>
            <a:endParaRPr lang="cs-CZ" sz="2400" b="1" dirty="0">
              <a:latin typeface="Aptos" panose="020B0004020202020204" pitchFamily="34" charset="0"/>
            </a:endParaRPr>
          </a:p>
          <a:p>
            <a:r>
              <a:rPr lang="cs-CZ" dirty="0">
                <a:latin typeface="Aptos" panose="020B0004020202020204" pitchFamily="34" charset="0"/>
              </a:rPr>
              <a:t>1. fáze (první 2 měsíce): 80 % (dříve 65 %)</a:t>
            </a:r>
          </a:p>
          <a:p>
            <a:endParaRPr lang="cs-CZ" dirty="0">
              <a:latin typeface="Aptos" panose="020B0004020202020204" pitchFamily="34" charset="0"/>
            </a:endParaRPr>
          </a:p>
          <a:p>
            <a:r>
              <a:rPr lang="cs-CZ" dirty="0">
                <a:latin typeface="Aptos" panose="020B0004020202020204" pitchFamily="34" charset="0"/>
              </a:rPr>
              <a:t>2. fáze (další měsíce): 50 % (beze změny)</a:t>
            </a:r>
          </a:p>
          <a:p>
            <a:endParaRPr lang="cs-CZ" dirty="0">
              <a:latin typeface="Aptos" panose="020B0004020202020204" pitchFamily="34" charset="0"/>
            </a:endParaRPr>
          </a:p>
          <a:p>
            <a:r>
              <a:rPr lang="cs-CZ" dirty="0">
                <a:latin typeface="Aptos" panose="020B0004020202020204" pitchFamily="34" charset="0"/>
              </a:rPr>
              <a:t>3. fáze (poslední měsíce): 40 % (dříve 45 %)</a:t>
            </a:r>
          </a:p>
          <a:p>
            <a:endParaRPr lang="cs-CZ" dirty="0">
              <a:latin typeface="Aptos" panose="020B0004020202020204" pitchFamily="34" charset="0"/>
            </a:endParaRPr>
          </a:p>
          <a:p>
            <a:endParaRPr lang="cs-CZ" dirty="0">
              <a:latin typeface="Aptos" panose="020B0004020202020204" pitchFamily="34" charset="0"/>
            </a:endParaRPr>
          </a:p>
          <a:p>
            <a:pPr algn="ctr"/>
            <a:r>
              <a:rPr lang="cs-CZ" b="1" dirty="0">
                <a:latin typeface="Aptos" panose="020B0004020202020204" pitchFamily="34" charset="0"/>
              </a:rPr>
              <a:t>Podpora podle věku od 2026</a:t>
            </a:r>
          </a:p>
          <a:p>
            <a:endParaRPr lang="cs-CZ" b="1" dirty="0">
              <a:latin typeface="Aptos" panose="020B0004020202020204" pitchFamily="34" charset="0"/>
            </a:endParaRPr>
          </a:p>
          <a:p>
            <a:r>
              <a:rPr lang="cs-CZ" b="1" dirty="0">
                <a:latin typeface="Aptos" panose="020B0004020202020204" pitchFamily="34" charset="0"/>
              </a:rPr>
              <a:t>Do 52 let </a:t>
            </a:r>
            <a:r>
              <a:rPr lang="cs-CZ" dirty="0">
                <a:latin typeface="Aptos" panose="020B0004020202020204" pitchFamily="34" charset="0"/>
              </a:rPr>
              <a:t>- 80 % (2 měsíce), 50 % (2 měsíce), 40 % (1 měsíc). Celkem 5 měsíců.</a:t>
            </a:r>
          </a:p>
          <a:p>
            <a:endParaRPr lang="cs-CZ" dirty="0">
              <a:latin typeface="Aptos" panose="020B0004020202020204" pitchFamily="34" charset="0"/>
            </a:endParaRPr>
          </a:p>
          <a:p>
            <a:r>
              <a:rPr lang="cs-CZ" b="1" dirty="0">
                <a:latin typeface="Aptos" panose="020B0004020202020204" pitchFamily="34" charset="0"/>
              </a:rPr>
              <a:t>52 až 57 let </a:t>
            </a:r>
            <a:r>
              <a:rPr lang="cs-CZ" dirty="0">
                <a:latin typeface="Aptos" panose="020B0004020202020204" pitchFamily="34" charset="0"/>
              </a:rPr>
              <a:t>- 80 % (3 měsíce), 50 % (3 měsíce), 40 % (2 měsíce). Celkem 8 měsíců.</a:t>
            </a:r>
          </a:p>
          <a:p>
            <a:endParaRPr lang="cs-CZ" dirty="0">
              <a:latin typeface="Aptos" panose="020B0004020202020204" pitchFamily="34" charset="0"/>
            </a:endParaRPr>
          </a:p>
          <a:p>
            <a:r>
              <a:rPr lang="cs-CZ" b="1" dirty="0">
                <a:latin typeface="Aptos" panose="020B0004020202020204" pitchFamily="34" charset="0"/>
              </a:rPr>
              <a:t>Nad 57 let </a:t>
            </a:r>
            <a:r>
              <a:rPr lang="cs-CZ" dirty="0">
                <a:latin typeface="Aptos" panose="020B0004020202020204" pitchFamily="34" charset="0"/>
              </a:rPr>
              <a:t>- 80 % (3 měsíce), 50 % (3 měsíce), 40 % (5 měsíců). Celkem 11 měsíců. </a:t>
            </a:r>
          </a:p>
        </p:txBody>
      </p:sp>
    </p:spTree>
    <p:extLst>
      <p:ext uri="{BB962C8B-B14F-4D97-AF65-F5344CB8AC3E}">
        <p14:creationId xmlns:p14="http://schemas.microsoft.com/office/powerpoint/2010/main" val="28061362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2B30FF6E-A99D-4401-91C3-1CB2037880C7}"/>
              </a:ext>
            </a:extLst>
          </p:cNvPr>
          <p:cNvSpPr txBox="1"/>
          <p:nvPr/>
        </p:nvSpPr>
        <p:spPr>
          <a:xfrm>
            <a:off x="395536" y="332656"/>
            <a:ext cx="806489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u="sng" dirty="0"/>
              <a:t>Příklad č.2 – Roman</a:t>
            </a:r>
          </a:p>
          <a:p>
            <a:endParaRPr lang="cs-CZ" sz="2400" u="sng" dirty="0"/>
          </a:p>
          <a:p>
            <a:r>
              <a:rPr lang="cs-CZ" sz="2200" dirty="0"/>
              <a:t>Roman prodal auto.</a:t>
            </a:r>
          </a:p>
          <a:p>
            <a:endParaRPr lang="cs-CZ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i="1" dirty="0"/>
              <a:t>Co všechno by měl ohledně prodeje zařídit, aby se do budoucna nezadlužil?</a:t>
            </a:r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/>
          </a:p>
          <a:p>
            <a:r>
              <a:rPr lang="cs-CZ" sz="3200" b="1" u="sng" dirty="0"/>
              <a:t>Příklad č.3 – Vašek</a:t>
            </a:r>
          </a:p>
          <a:p>
            <a:endParaRPr lang="cs-CZ" sz="2400" u="sng" dirty="0"/>
          </a:p>
          <a:p>
            <a:r>
              <a:rPr lang="cs-CZ" sz="2200" dirty="0"/>
              <a:t>Vaškovi s partnerkou se narodilo dítě, má k oběma co ….. ? </a:t>
            </a:r>
          </a:p>
          <a:p>
            <a:endParaRPr lang="cs-CZ" sz="2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i="1" dirty="0"/>
              <a:t>Co se stane-může se stát, pokud se s matkou dítěte rozejde?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/>
          </a:p>
          <a:p>
            <a:endParaRPr lang="cs-CZ" sz="2400" dirty="0"/>
          </a:p>
          <a:p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4437612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3C1BD654-E00C-458E-8B82-01C5231E520B}"/>
              </a:ext>
            </a:extLst>
          </p:cNvPr>
          <p:cNvSpPr txBox="1"/>
          <p:nvPr/>
        </p:nvSpPr>
        <p:spPr>
          <a:xfrm>
            <a:off x="323528" y="548680"/>
            <a:ext cx="8064896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b="1" u="sng" dirty="0"/>
              <a:t>Příklad č. 4 - Petr</a:t>
            </a:r>
          </a:p>
          <a:p>
            <a:endParaRPr lang="cs-CZ" sz="2400" dirty="0"/>
          </a:p>
          <a:p>
            <a:pPr algn="just"/>
            <a:r>
              <a:rPr lang="cs-CZ" sz="2200" dirty="0"/>
              <a:t>Je zaměstnaný, má průměrnou čistou mzdu 26 000Kč měsíčně.</a:t>
            </a:r>
          </a:p>
          <a:p>
            <a:pPr algn="just"/>
            <a:r>
              <a:rPr lang="cs-CZ" sz="2200" dirty="0"/>
              <a:t>náklady měsíční: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200" dirty="0"/>
              <a:t>nájem 14.000Kč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200" dirty="0"/>
              <a:t>jídlo 7.000 Kč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200" dirty="0"/>
              <a:t>výživné 2.000 Kč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200" dirty="0"/>
              <a:t>pohonné hmoty 2.000 Kč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200" dirty="0"/>
              <a:t>mobil + tv + internet 2.500Kč</a:t>
            </a:r>
          </a:p>
          <a:p>
            <a:pPr algn="just"/>
            <a:endParaRPr lang="cs-CZ" sz="2200" dirty="0"/>
          </a:p>
          <a:p>
            <a:pPr algn="just"/>
            <a:endParaRPr lang="cs-CZ" sz="22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200" i="1" dirty="0"/>
              <a:t>Jaká je jeho finanční situace? Co by mohl udělat, aby se změnila?</a:t>
            </a:r>
          </a:p>
          <a:p>
            <a:endParaRPr lang="cs-CZ" sz="2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0739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D5164E80-CD57-7816-7B76-BD2F0E520D68}"/>
              </a:ext>
            </a:extLst>
          </p:cNvPr>
          <p:cNvSpPr txBox="1"/>
          <p:nvPr/>
        </p:nvSpPr>
        <p:spPr>
          <a:xfrm>
            <a:off x="251520" y="188640"/>
            <a:ext cx="8640960" cy="6832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cs-CZ" sz="2000" b="1" i="0" dirty="0">
                <a:solidFill>
                  <a:srgbClr val="8E161D"/>
                </a:solidFill>
                <a:effectLst/>
                <a:latin typeface="Aptos" panose="020B0004020202020204" pitchFamily="34" charset="0"/>
              </a:rPr>
              <a:t>Co dělat, když druhý rodič neplatí výživné pro nezletilé dítě?</a:t>
            </a:r>
          </a:p>
          <a:p>
            <a:pPr algn="ctr"/>
            <a:endParaRPr lang="cs-CZ" sz="1600" b="0" i="0" dirty="0">
              <a:solidFill>
                <a:srgbClr val="333333"/>
              </a:solidFill>
              <a:effectLst/>
              <a:latin typeface="Aptos" panose="020B00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rgbClr val="333333"/>
                </a:solidFill>
                <a:latin typeface="Aptos" panose="020B0004020202020204" pitchFamily="34" charset="0"/>
              </a:rPr>
              <a:t>prvních </a:t>
            </a:r>
            <a:r>
              <a:rPr lang="cs-CZ" sz="1600" b="1" i="0" dirty="0">
                <a:solidFill>
                  <a:srgbClr val="333333"/>
                </a:solidFill>
                <a:effectLst/>
                <a:latin typeface="Aptos" panose="020B0004020202020204" pitchFamily="34" charset="0"/>
              </a:rPr>
              <a:t>6 měsíců </a:t>
            </a:r>
            <a:r>
              <a:rPr lang="cs-CZ" sz="1600" b="0" i="0" dirty="0">
                <a:solidFill>
                  <a:srgbClr val="333333"/>
                </a:solidFill>
                <a:effectLst/>
                <a:latin typeface="Aptos" panose="020B0004020202020204" pitchFamily="34" charset="0"/>
              </a:rPr>
              <a:t>prodlení - úrok z prodlení z dlužného výživného </a:t>
            </a:r>
            <a:r>
              <a:rPr lang="cs-CZ" sz="1600" b="1" i="0" dirty="0">
                <a:solidFill>
                  <a:srgbClr val="333333"/>
                </a:solidFill>
                <a:effectLst/>
                <a:latin typeface="Aptos" panose="020B0004020202020204" pitchFamily="34" charset="0"/>
              </a:rPr>
              <a:t>ve zvýšené sazbě 2,5 promile denně</a:t>
            </a:r>
            <a:r>
              <a:rPr lang="cs-CZ" sz="1600" b="0" i="0" dirty="0">
                <a:solidFill>
                  <a:srgbClr val="333333"/>
                </a:solidFill>
                <a:effectLst/>
                <a:latin typeface="Aptos" panose="020B0004020202020204" pitchFamily="34" charset="0"/>
              </a:rPr>
              <a:t> </a:t>
            </a:r>
            <a:r>
              <a:rPr lang="cs-CZ" sz="1600" b="0" i="1" dirty="0">
                <a:solidFill>
                  <a:srgbClr val="333333"/>
                </a:solidFill>
                <a:effectLst/>
                <a:latin typeface="Aptos" panose="020B0004020202020204" pitchFamily="34" charset="0"/>
              </a:rPr>
              <a:t>(sazbu stanovuje prováděcí nařízení vlády)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cs-CZ" sz="1600" dirty="0">
              <a:solidFill>
                <a:srgbClr val="333333"/>
              </a:solidFill>
              <a:latin typeface="Aptos" panose="020B00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sz="1600" b="0" i="0" dirty="0">
                <a:solidFill>
                  <a:srgbClr val="333333"/>
                </a:solidFill>
                <a:effectLst/>
                <a:latin typeface="Aptos" panose="020B0004020202020204" pitchFamily="34" charset="0"/>
              </a:rPr>
              <a:t>po uplynutí 6 měsíců - úrok z prodlení v zákonné výši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cs-CZ" sz="1600" b="0" i="0" dirty="0">
              <a:solidFill>
                <a:srgbClr val="333333"/>
              </a:solidFill>
              <a:effectLst/>
              <a:latin typeface="Aptos" panose="020B00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sz="1600" dirty="0">
                <a:solidFill>
                  <a:srgbClr val="333333"/>
                </a:solidFill>
                <a:latin typeface="Aptos" panose="020B0004020202020204" pitchFamily="34" charset="0"/>
              </a:rPr>
              <a:t>jako dosud j</a:t>
            </a:r>
            <a:r>
              <a:rPr lang="cs-CZ" sz="1600" b="0" i="0" dirty="0">
                <a:solidFill>
                  <a:srgbClr val="333333"/>
                </a:solidFill>
                <a:effectLst/>
                <a:latin typeface="Aptos" panose="020B0004020202020204" pitchFamily="34" charset="0"/>
              </a:rPr>
              <a:t>e možné vymáhat </a:t>
            </a:r>
            <a:r>
              <a:rPr lang="cs-CZ" sz="1600" b="1" i="0" dirty="0">
                <a:solidFill>
                  <a:srgbClr val="333333"/>
                </a:solidFill>
                <a:effectLst/>
                <a:latin typeface="Aptos" panose="020B0004020202020204" pitchFamily="34" charset="0"/>
              </a:rPr>
              <a:t>soud</a:t>
            </a:r>
            <a:r>
              <a:rPr lang="cs-CZ" sz="1600" b="1" dirty="0">
                <a:solidFill>
                  <a:srgbClr val="333333"/>
                </a:solidFill>
                <a:latin typeface="Aptos" panose="020B0004020202020204" pitchFamily="34" charset="0"/>
              </a:rPr>
              <a:t>ním výkonem rozhodnutí nebo exekucí</a:t>
            </a:r>
            <a:r>
              <a:rPr lang="cs-CZ" sz="1600" dirty="0">
                <a:solidFill>
                  <a:srgbClr val="333333"/>
                </a:solidFill>
                <a:latin typeface="Aptos" panose="020B0004020202020204" pitchFamily="34" charset="0"/>
              </a:rPr>
              <a:t>, jinak lze čerpat </a:t>
            </a:r>
            <a:r>
              <a:rPr lang="cs-CZ" sz="1600" b="1" i="0" dirty="0">
                <a:solidFill>
                  <a:srgbClr val="333333"/>
                </a:solidFill>
                <a:effectLst/>
                <a:latin typeface="Aptos" panose="020B0004020202020204" pitchFamily="34" charset="0"/>
              </a:rPr>
              <a:t>náhradní výživné</a:t>
            </a:r>
            <a:r>
              <a:rPr lang="cs-CZ" sz="1600" dirty="0">
                <a:solidFill>
                  <a:srgbClr val="333333"/>
                </a:solidFill>
                <a:latin typeface="Aptos" panose="020B0004020202020204" pitchFamily="34" charset="0"/>
              </a:rPr>
              <a:t>, které se stane </a:t>
            </a:r>
            <a:r>
              <a:rPr lang="cs-CZ" sz="1600" b="1" dirty="0">
                <a:solidFill>
                  <a:srgbClr val="333333"/>
                </a:solidFill>
                <a:latin typeface="Aptos" panose="020B0004020202020204" pitchFamily="34" charset="0"/>
              </a:rPr>
              <a:t>dalším</a:t>
            </a:r>
            <a:r>
              <a:rPr lang="cs-CZ" sz="1600" dirty="0">
                <a:solidFill>
                  <a:srgbClr val="333333"/>
                </a:solidFill>
                <a:latin typeface="Aptos" panose="020B0004020202020204" pitchFamily="34" charset="0"/>
              </a:rPr>
              <a:t> dluhem povinného</a:t>
            </a:r>
            <a:endParaRPr lang="cs-CZ" sz="1600" b="0" i="0" dirty="0">
              <a:solidFill>
                <a:srgbClr val="333333"/>
              </a:solidFill>
              <a:effectLst/>
              <a:latin typeface="Aptos" panose="020B00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cs-CZ" sz="1600" b="0" i="0" dirty="0">
              <a:solidFill>
                <a:srgbClr val="333333"/>
              </a:solidFill>
              <a:effectLst/>
              <a:latin typeface="Aptos" panose="020B00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sz="1600" b="1" i="0" dirty="0">
                <a:solidFill>
                  <a:srgbClr val="333333"/>
                </a:solidFill>
                <a:effectLst/>
                <a:latin typeface="Aptos" panose="020B0004020202020204" pitchFamily="34" charset="0"/>
              </a:rPr>
              <a:t>postoupení</a:t>
            </a:r>
            <a:r>
              <a:rPr lang="cs-CZ" sz="1600" b="0" i="0" dirty="0">
                <a:solidFill>
                  <a:srgbClr val="333333"/>
                </a:solidFill>
                <a:effectLst/>
                <a:latin typeface="Aptos" panose="020B0004020202020204" pitchFamily="34" charset="0"/>
              </a:rPr>
              <a:t> splatné </a:t>
            </a:r>
            <a:r>
              <a:rPr lang="cs-CZ" sz="1600" b="1" i="0" dirty="0">
                <a:solidFill>
                  <a:srgbClr val="333333"/>
                </a:solidFill>
                <a:effectLst/>
                <a:latin typeface="Aptos" panose="020B0004020202020204" pitchFamily="34" charset="0"/>
              </a:rPr>
              <a:t>pohledávky výživného</a:t>
            </a:r>
            <a:r>
              <a:rPr lang="cs-CZ" sz="1600" dirty="0">
                <a:solidFill>
                  <a:srgbClr val="333333"/>
                </a:solidFill>
                <a:latin typeface="Aptos" panose="020B0004020202020204" pitchFamily="34" charset="0"/>
              </a:rPr>
              <a:t> </a:t>
            </a:r>
            <a:r>
              <a:rPr lang="cs-CZ" sz="1600" b="1" i="0" dirty="0">
                <a:solidFill>
                  <a:srgbClr val="333333"/>
                </a:solidFill>
                <a:effectLst/>
                <a:latin typeface="Aptos" panose="020B0004020202020204" pitchFamily="34" charset="0"/>
              </a:rPr>
              <a:t>za plnou cenu</a:t>
            </a:r>
            <a:r>
              <a:rPr lang="cs-CZ" sz="1600" b="0" i="0" dirty="0">
                <a:solidFill>
                  <a:srgbClr val="333333"/>
                </a:solidFill>
                <a:effectLst/>
                <a:latin typeface="Aptos" panose="020B0004020202020204" pitchFamily="34" charset="0"/>
              </a:rPr>
              <a:t> (tj. za úplatu alespoň ve výši jistiny pohledávky), kvůli transparentnosti vždy  </a:t>
            </a:r>
            <a:r>
              <a:rPr lang="cs-CZ" sz="1600" b="1" i="0" dirty="0">
                <a:solidFill>
                  <a:srgbClr val="333333"/>
                </a:solidFill>
                <a:effectLst/>
                <a:latin typeface="Aptos" panose="020B0004020202020204" pitchFamily="34" charset="0"/>
              </a:rPr>
              <a:t>bezhotovostním převodem</a:t>
            </a:r>
            <a:r>
              <a:rPr lang="cs-CZ" sz="1600" b="0" i="0" dirty="0">
                <a:solidFill>
                  <a:srgbClr val="333333"/>
                </a:solidFill>
                <a:effectLst/>
                <a:latin typeface="Aptos" panose="020B0004020202020204" pitchFamily="34" charset="0"/>
              </a:rPr>
              <a:t> na účet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cs-CZ" sz="1600" b="0" i="0" dirty="0">
              <a:solidFill>
                <a:srgbClr val="333333"/>
              </a:solidFill>
              <a:effectLst/>
              <a:latin typeface="Aptos" panose="020B00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cs-CZ" sz="1600" b="1" dirty="0">
                <a:solidFill>
                  <a:srgbClr val="333333"/>
                </a:solidFill>
                <a:latin typeface="Aptos" panose="020B0004020202020204" pitchFamily="34" charset="0"/>
              </a:rPr>
              <a:t>p</a:t>
            </a:r>
            <a:r>
              <a:rPr lang="cs-CZ" sz="1600" b="1" i="0" dirty="0">
                <a:solidFill>
                  <a:srgbClr val="333333"/>
                </a:solidFill>
                <a:effectLst/>
                <a:latin typeface="Aptos" panose="020B0004020202020204" pitchFamily="34" charset="0"/>
              </a:rPr>
              <a:t>ostoupení pohledávky pod cenou</a:t>
            </a:r>
            <a:r>
              <a:rPr lang="cs-CZ" sz="1600" b="0" i="0" dirty="0">
                <a:solidFill>
                  <a:srgbClr val="333333"/>
                </a:solidFill>
                <a:effectLst/>
                <a:latin typeface="Aptos" panose="020B0004020202020204" pitchFamily="34" charset="0"/>
              </a:rPr>
              <a:t> - pouze </a:t>
            </a:r>
            <a:r>
              <a:rPr lang="cs-CZ" sz="1600" b="1" i="0" dirty="0">
                <a:solidFill>
                  <a:srgbClr val="333333"/>
                </a:solidFill>
                <a:effectLst/>
                <a:latin typeface="Aptos" panose="020B0004020202020204" pitchFamily="34" charset="0"/>
              </a:rPr>
              <a:t>se souhlasem soudu, </a:t>
            </a:r>
            <a:r>
              <a:rPr lang="cs-CZ" sz="1600" i="0" dirty="0">
                <a:solidFill>
                  <a:srgbClr val="333333"/>
                </a:solidFill>
                <a:effectLst/>
                <a:latin typeface="Aptos" panose="020B0004020202020204" pitchFamily="34" charset="0"/>
              </a:rPr>
              <a:t>pokud</a:t>
            </a:r>
            <a:r>
              <a:rPr lang="cs-CZ" sz="1600" b="0" i="0" dirty="0">
                <a:solidFill>
                  <a:srgbClr val="333333"/>
                </a:solidFill>
                <a:effectLst/>
                <a:latin typeface="Aptos" panose="020B0004020202020204" pitchFamily="34" charset="0"/>
              </a:rPr>
              <a:t> by v takovém případě souhlas soudu chyběl, bylo by postoupení pohledávky absolutně neplatné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cs-CZ" sz="1600" dirty="0">
              <a:solidFill>
                <a:srgbClr val="333333"/>
              </a:solidFill>
              <a:latin typeface="Aptos" panose="020B0004020202020204" pitchFamily="34" charset="0"/>
            </a:endParaRPr>
          </a:p>
          <a:p>
            <a:pPr algn="just"/>
            <a:r>
              <a:rPr lang="cs-CZ" sz="1600" b="0" i="0" dirty="0">
                <a:solidFill>
                  <a:srgbClr val="333333"/>
                </a:solidFill>
                <a:effectLst/>
                <a:highlight>
                  <a:srgbClr val="C0C0C0"/>
                </a:highlight>
                <a:latin typeface="Aptos" panose="020B0004020202020204" pitchFamily="34" charset="0"/>
              </a:rPr>
              <a:t>DLUH NA VÝŽIVNÉM BÝVÁ PŘEKÁŽKOU PRO INSOLVENCI:</a:t>
            </a:r>
          </a:p>
          <a:p>
            <a:pPr algn="just"/>
            <a:r>
              <a:rPr lang="cs-CZ" sz="1600" b="0" i="0" dirty="0">
                <a:solidFill>
                  <a:srgbClr val="333333"/>
                </a:solidFill>
                <a:effectLst/>
                <a:highlight>
                  <a:srgbClr val="C0C0C0"/>
                </a:highlight>
                <a:latin typeface="Aptos" panose="020B0004020202020204" pitchFamily="34" charset="0"/>
              </a:rPr>
              <a:t>Měsíční splátka v insolvenci minimální zákonná: běžné 3 000 Kč, dlužné 360 000 Kč =  10 000 Kč, správc</a:t>
            </a:r>
            <a:r>
              <a:rPr lang="cs-CZ" sz="1600" dirty="0">
                <a:solidFill>
                  <a:srgbClr val="333333"/>
                </a:solidFill>
                <a:highlight>
                  <a:srgbClr val="C0C0C0"/>
                </a:highlight>
                <a:latin typeface="Aptos" panose="020B0004020202020204" pitchFamily="34" charset="0"/>
              </a:rPr>
              <a:t>e 1089 Kč, věřitelé 1 089 Kč – CELKEM 15 178 Kč</a:t>
            </a:r>
          </a:p>
          <a:p>
            <a:pPr algn="just"/>
            <a:endParaRPr lang="cs-CZ" sz="1600" dirty="0">
              <a:solidFill>
                <a:srgbClr val="333333"/>
              </a:solidFill>
              <a:highlight>
                <a:srgbClr val="C0C0C0"/>
              </a:highlight>
              <a:latin typeface="Aptos" panose="020B0004020202020204" pitchFamily="34" charset="0"/>
            </a:endParaRPr>
          </a:p>
          <a:p>
            <a:r>
              <a:rPr lang="cs-CZ" sz="1600" b="1" i="0" dirty="0">
                <a:solidFill>
                  <a:srgbClr val="382C2C"/>
                </a:solidFill>
                <a:effectLst/>
                <a:latin typeface="Martel"/>
              </a:rPr>
              <a:t>Nyní:</a:t>
            </a:r>
            <a:r>
              <a:rPr lang="cs-CZ" sz="1600" b="0" i="0" dirty="0">
                <a:solidFill>
                  <a:srgbClr val="382C2C"/>
                </a:solidFill>
                <a:effectLst/>
                <a:latin typeface="Martel"/>
              </a:rPr>
              <a:t> </a:t>
            </a:r>
          </a:p>
          <a:p>
            <a:pPr algn="just"/>
            <a:r>
              <a:rPr lang="cs-CZ" sz="1600" b="0" i="0" dirty="0">
                <a:solidFill>
                  <a:srgbClr val="382C2C"/>
                </a:solidFill>
                <a:effectLst/>
                <a:latin typeface="Martel"/>
              </a:rPr>
              <a:t>až dvouleté vězení lidem, kteří neplatí i z nedbalosti výživné déle než čtyři měsíce a vystaví tím vyživovaného člověka nebezpečí nouze.</a:t>
            </a:r>
          </a:p>
          <a:p>
            <a:endParaRPr lang="cs-CZ" sz="1600" dirty="0">
              <a:solidFill>
                <a:srgbClr val="382C2C"/>
              </a:solidFill>
              <a:latin typeface="Martel"/>
            </a:endParaRPr>
          </a:p>
          <a:p>
            <a:r>
              <a:rPr lang="cs-CZ" sz="1600" b="1" i="0" dirty="0">
                <a:solidFill>
                  <a:srgbClr val="382C2C"/>
                </a:solidFill>
                <a:effectLst/>
                <a:latin typeface="Martel"/>
              </a:rPr>
              <a:t>Návrh další novely, která by mohla být účinná od července 2026</a:t>
            </a:r>
            <a:r>
              <a:rPr lang="cs-CZ" sz="1600" b="0" i="0" dirty="0">
                <a:solidFill>
                  <a:srgbClr val="382C2C"/>
                </a:solidFill>
                <a:effectLst/>
                <a:latin typeface="Martel"/>
              </a:rPr>
              <a:t>.</a:t>
            </a:r>
            <a:endParaRPr lang="cs-CZ" sz="1600" dirty="0"/>
          </a:p>
          <a:p>
            <a:pPr algn="just"/>
            <a:endParaRPr lang="cs-CZ" sz="1600" b="0" i="0" dirty="0">
              <a:solidFill>
                <a:srgbClr val="333333"/>
              </a:solidFill>
              <a:effectLst/>
              <a:highlight>
                <a:srgbClr val="C0C0C0"/>
              </a:highlight>
              <a:latin typeface="Aptos" panose="020B00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cs-CZ" b="0" i="0" dirty="0">
              <a:solidFill>
                <a:srgbClr val="333333"/>
              </a:solidFill>
              <a:effectLst/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4471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F066CDCC-3CF7-45F9-960E-6BE0C970EE43}"/>
              </a:ext>
            </a:extLst>
          </p:cNvPr>
          <p:cNvSpPr txBox="1"/>
          <p:nvPr/>
        </p:nvSpPr>
        <p:spPr>
          <a:xfrm>
            <a:off x="755576" y="1340768"/>
            <a:ext cx="79928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3200" b="1" dirty="0"/>
              <a:t>TEORETICKÁ ČÁST</a:t>
            </a:r>
          </a:p>
          <a:p>
            <a:endParaRPr lang="cs-CZ" sz="3200" b="1" dirty="0"/>
          </a:p>
          <a:p>
            <a:endParaRPr lang="cs-CZ" sz="3200" b="1" dirty="0"/>
          </a:p>
          <a:p>
            <a:pPr algn="ctr"/>
            <a:r>
              <a:rPr lang="cs-CZ" sz="2800" i="1" dirty="0"/>
              <a:t>Rozpočet – příjmy, výdaje</a:t>
            </a:r>
          </a:p>
          <a:p>
            <a:endParaRPr lang="cs-CZ" sz="2800" i="1" dirty="0"/>
          </a:p>
          <a:p>
            <a:pPr algn="ctr"/>
            <a:r>
              <a:rPr lang="cs-CZ" sz="2800" i="1" dirty="0"/>
              <a:t>Kde hledat pomoc?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541122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E6022CD-E1D1-4D1C-8CEF-C42C4C154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166" y="0"/>
            <a:ext cx="7886700" cy="994172"/>
          </a:xfrm>
        </p:spPr>
        <p:txBody>
          <a:bodyPr/>
          <a:lstStyle/>
          <a:p>
            <a:r>
              <a:rPr lang="cs-CZ" sz="3600" b="1" dirty="0"/>
              <a:t>ROZPOČET DOMÁCNOSTI - PŘÍJMY</a:t>
            </a:r>
          </a:p>
        </p:txBody>
      </p:sp>
      <p:pic>
        <p:nvPicPr>
          <p:cNvPr id="2050" name="Picture 2" descr="Přehled: Kam odkládat peníze? | e15.cz">
            <a:extLst>
              <a:ext uri="{FF2B5EF4-FFF2-40B4-BE49-F238E27FC236}">
                <a16:creationId xmlns:a16="http://schemas.microsoft.com/office/drawing/2014/main" id="{DCB1D039-9F84-485F-A660-CCFC6991B261}"/>
              </a:ext>
            </a:extLst>
          </p:cNvPr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084105"/>
            <a:ext cx="3240360" cy="3039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2176317C-F425-4136-AE1F-4E5AE615E83F}"/>
              </a:ext>
            </a:extLst>
          </p:cNvPr>
          <p:cNvSpPr txBox="1"/>
          <p:nvPr/>
        </p:nvSpPr>
        <p:spPr>
          <a:xfrm>
            <a:off x="107504" y="918486"/>
            <a:ext cx="475252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sz="2200" i="1" u="sng" dirty="0"/>
              <a:t>Jsou postižitelné srážkami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200" dirty="0"/>
              <a:t>Mzda, daňový bonus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200" dirty="0"/>
              <a:t>Starobní, invalidní důchod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200" dirty="0"/>
              <a:t>Odměna pěstouna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200" dirty="0"/>
              <a:t>Nemocenská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200" dirty="0"/>
              <a:t>Peněžitá pomoc v mateřství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200" dirty="0"/>
              <a:t>Rodičovský příspěvek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200" dirty="0"/>
              <a:t>Výsluha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200" dirty="0"/>
              <a:t>Brigáda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200" dirty="0"/>
              <a:t>Dědictví</a:t>
            </a:r>
          </a:p>
          <a:p>
            <a:pPr algn="just"/>
            <a:endParaRPr lang="cs-CZ" sz="2200" u="sng" dirty="0"/>
          </a:p>
          <a:p>
            <a:pPr algn="just"/>
            <a:r>
              <a:rPr lang="cs-CZ" sz="2200" u="sng" dirty="0"/>
              <a:t>Nejsou postižitelné srážkami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2200" dirty="0"/>
              <a:t>Dávky SSP a HN (</a:t>
            </a:r>
            <a:r>
              <a:rPr lang="cs-CZ" sz="2200" i="1" dirty="0"/>
              <a:t>příspěvek na bydlení, přídavek na dítě, doplatek na bydlení, příspěvek na živobytí</a:t>
            </a:r>
            <a:r>
              <a:rPr lang="cs-CZ" sz="2200" dirty="0"/>
              <a:t>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sz="2200" dirty="0"/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EFE0CFC-DC58-4460-8CC6-0B73BE9A8D85}"/>
              </a:ext>
            </a:extLst>
          </p:cNvPr>
          <p:cNvSpPr txBox="1"/>
          <p:nvPr/>
        </p:nvSpPr>
        <p:spPr>
          <a:xfrm>
            <a:off x="5076056" y="4582363"/>
            <a:ext cx="39604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200" u="sng" dirty="0"/>
              <a:t>Dočasně nepostižitelné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/>
              <a:t>když výše příjmu nepřesahuje </a:t>
            </a:r>
          </a:p>
          <a:p>
            <a:r>
              <a:rPr lang="cs-CZ" sz="2200" dirty="0"/>
              <a:t>zákonnou nezabavitelnou částku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4284570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Horní stín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TM03457464[[fn=Dividenda]]</Template>
  <TotalTime>24451</TotalTime>
  <Words>1808</Words>
  <Application>Microsoft Office PowerPoint</Application>
  <PresentationFormat>Předvádění na obrazovce (4:3)</PresentationFormat>
  <Paragraphs>308</Paragraphs>
  <Slides>39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39</vt:i4>
      </vt:variant>
    </vt:vector>
  </HeadingPairs>
  <TitlesOfParts>
    <vt:vector size="47" baseType="lpstr">
      <vt:lpstr>Aptos</vt:lpstr>
      <vt:lpstr>Arial</vt:lpstr>
      <vt:lpstr>Calibri</vt:lpstr>
      <vt:lpstr>Calibri Light</vt:lpstr>
      <vt:lpstr>Martel</vt:lpstr>
      <vt:lpstr>Times New Roman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ROZPOČET DOMÁCNOSTI - PŘÍJMY</vt:lpstr>
      <vt:lpstr>ROZPOČET DOMÁCNOSTI - VÝDAJE</vt:lpstr>
      <vt:lpstr> ROZPOČET DOMÁCNOSTI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PŮJČKY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MIMOSOUDNÍ ŘÍZENÍ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Úder 02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Ondřej Polony</dc:creator>
  <cp:lastModifiedBy>Janusová Iva</cp:lastModifiedBy>
  <cp:revision>690</cp:revision>
  <cp:lastPrinted>2022-06-28T10:08:23Z</cp:lastPrinted>
  <dcterms:created xsi:type="dcterms:W3CDTF">2007-03-11T13:40:14Z</dcterms:created>
  <dcterms:modified xsi:type="dcterms:W3CDTF">2026-04-11T18:56:55Z</dcterms:modified>
</cp:coreProperties>
</file>